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9" r:id="rId1"/>
  </p:sldMasterIdLst>
  <p:notesMasterIdLst>
    <p:notesMasterId r:id="rId17"/>
  </p:notesMasterIdLst>
  <p:sldIdLst>
    <p:sldId id="256" r:id="rId2"/>
    <p:sldId id="257" r:id="rId3"/>
    <p:sldId id="261" r:id="rId4"/>
    <p:sldId id="258" r:id="rId5"/>
    <p:sldId id="259" r:id="rId6"/>
    <p:sldId id="260" r:id="rId7"/>
    <p:sldId id="269" r:id="rId8"/>
    <p:sldId id="266" r:id="rId9"/>
    <p:sldId id="268" r:id="rId10"/>
    <p:sldId id="267" r:id="rId11"/>
    <p:sldId id="262" r:id="rId12"/>
    <p:sldId id="263" r:id="rId13"/>
    <p:sldId id="264" r:id="rId14"/>
    <p:sldId id="270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A8CE-4468-6C40-A66A-0ABB5D69B0F3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9E3A6-7747-9D4E-B862-4416CE364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943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Sell it!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A7656-98A0-4D9A-81BA-2FAA76C11A9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76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380F-110D-4D4D-B600-7730EC6E7A97}" type="datetimeFigureOut">
              <a:rPr lang="en-US" smtClean="0"/>
              <a:t>10/26/15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380F-110D-4D4D-B600-7730EC6E7A97}" type="datetimeFigureOut">
              <a:rPr lang="en-US" smtClean="0"/>
              <a:t>10/26/15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3163-6438-CF48-9531-AF39F580D18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380F-110D-4D4D-B600-7730EC6E7A97}" type="datetimeFigureOut">
              <a:rPr lang="en-US" smtClean="0"/>
              <a:t>10/26/15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3748380F-110D-4D4D-B600-7730EC6E7A97}" type="datetimeFigureOut">
              <a:rPr lang="en-US" smtClean="0"/>
              <a:t>10/26/15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3163-6438-CF48-9531-AF39F580D1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3748380F-110D-4D4D-B600-7730EC6E7A97}" type="datetimeFigureOut">
              <a:rPr lang="en-US" smtClean="0"/>
              <a:t>10/26/15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3163-6438-CF48-9531-AF39F580D18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3748380F-110D-4D4D-B600-7730EC6E7A97}" type="datetimeFigureOut">
              <a:rPr lang="en-US" smtClean="0"/>
              <a:t>10/26/15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3163-6438-CF48-9531-AF39F580D18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380F-110D-4D4D-B600-7730EC6E7A97}" type="datetimeFigureOut">
              <a:rPr lang="en-US" smtClean="0"/>
              <a:t>10/26/15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3163-6438-CF48-9531-AF39F580D18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380F-110D-4D4D-B600-7730EC6E7A97}" type="datetimeFigureOut">
              <a:rPr lang="en-US" smtClean="0"/>
              <a:t>10/26/15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3163-6438-CF48-9531-AF39F580D18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380F-110D-4D4D-B600-7730EC6E7A97}" type="datetimeFigureOut">
              <a:rPr lang="en-US" smtClean="0"/>
              <a:t>10/26/15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3163-6438-CF48-9531-AF39F580D18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380F-110D-4D4D-B600-7730EC6E7A97}" type="datetimeFigureOut">
              <a:rPr lang="en-US" smtClean="0"/>
              <a:t>10/26/15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380F-110D-4D4D-B600-7730EC6E7A97}" type="datetimeFigureOut">
              <a:rPr lang="en-US" smtClean="0"/>
              <a:t>10/26/15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3163-6438-CF48-9531-AF39F580D18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380F-110D-4D4D-B600-7730EC6E7A97}" type="datetimeFigureOut">
              <a:rPr lang="en-US" smtClean="0"/>
              <a:t>10/26/15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3163-6438-CF48-9531-AF39F580D18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380F-110D-4D4D-B600-7730EC6E7A97}" type="datetimeFigureOut">
              <a:rPr lang="en-US" smtClean="0"/>
              <a:t>10/26/15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3163-6438-CF48-9531-AF39F580D1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380F-110D-4D4D-B600-7730EC6E7A97}" type="datetimeFigureOut">
              <a:rPr lang="en-US" smtClean="0"/>
              <a:t>10/26/15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3163-6438-CF48-9531-AF39F580D1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380F-110D-4D4D-B600-7730EC6E7A97}" type="datetimeFigureOut">
              <a:rPr lang="en-US" smtClean="0"/>
              <a:t>10/26/15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3163-6438-CF48-9531-AF39F580D1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380F-110D-4D4D-B600-7730EC6E7A97}" type="datetimeFigureOut">
              <a:rPr lang="en-US" smtClean="0"/>
              <a:t>10/26/15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3163-6438-CF48-9531-AF39F580D18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748380F-110D-4D4D-B600-7730EC6E7A97}" type="datetimeFigureOut">
              <a:rPr lang="en-US" smtClean="0"/>
              <a:t>10/26/15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6F13163-6438-CF48-9531-AF39F580D18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  <p:sldLayoutId id="2147483753" r:id="rId14"/>
    <p:sldLayoutId id="2147483754" r:id="rId15"/>
    <p:sldLayoutId id="2147483755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netreg@security.berkeley.edu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netreg@security.berkeley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net-sec2.berkeley.edu/cgi-bin/dhcp_registration/dhcp_mac_registration.pl" TargetMode="External"/><Relationship Id="rId3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netreg.berkeley.edu/" TargetMode="External"/><Relationship Id="rId3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NetReg with Devices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Micronet 10/21/2015</a:t>
            </a:r>
          </a:p>
          <a:p>
            <a:r>
              <a:rPr lang="en-US" dirty="0" smtClean="0"/>
              <a:t>Saskia Etling, </a:t>
            </a:r>
            <a:r>
              <a:rPr lang="en-US" dirty="0" err="1" smtClean="0"/>
              <a:t>saetling@security.berkeley.edu</a:t>
            </a:r>
            <a:endParaRPr lang="en-US" dirty="0" smtClean="0"/>
          </a:p>
          <a:p>
            <a:r>
              <a:rPr lang="en-US" dirty="0"/>
              <a:t>Information Security and Policy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184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(yet) available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/>
              <a:t>Other </a:t>
            </a:r>
            <a:r>
              <a:rPr lang="en-US" sz="2400" smtClean="0"/>
              <a:t>DHCP </a:t>
            </a:r>
            <a:r>
              <a:rPr lang="en-US" sz="2400" dirty="0"/>
              <a:t>changes</a:t>
            </a:r>
            <a:r>
              <a:rPr lang="en-US" sz="2400"/>
              <a:t> requires </a:t>
            </a:r>
            <a:r>
              <a:rPr lang="en-US" sz="2400" smtClean="0"/>
              <a:t>email </a:t>
            </a:r>
            <a:r>
              <a:rPr lang="en-US" sz="2400" dirty="0"/>
              <a:t>to hostmaster.</a:t>
            </a:r>
          </a:p>
          <a:p>
            <a:pPr lvl="1"/>
            <a:r>
              <a:rPr lang="en-US" dirty="0"/>
              <a:t>Fixed registration using an existing hostname/</a:t>
            </a:r>
            <a:r>
              <a:rPr lang="en-US"/>
              <a:t>IP </a:t>
            </a:r>
            <a:r>
              <a:rPr lang="en-US" smtClean="0"/>
              <a:t>address</a:t>
            </a:r>
            <a:endParaRPr lang="en-US" dirty="0"/>
          </a:p>
          <a:p>
            <a:pPr lvl="1"/>
            <a:r>
              <a:rPr lang="en-US" dirty="0"/>
              <a:t>Change from generated DNS for fixed registrations</a:t>
            </a:r>
          </a:p>
          <a:p>
            <a:pPr lvl="1"/>
            <a:r>
              <a:rPr lang="en-US" dirty="0"/>
              <a:t>Fixed registration by an individual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67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MAC addresses are currently registered to individual CalNet UIDs</a:t>
            </a:r>
          </a:p>
          <a:p>
            <a:pPr lvl="0"/>
            <a:r>
              <a:rPr lang="en-US" dirty="0"/>
              <a:t>Will be converted to Individual contact roles (ICRs)</a:t>
            </a:r>
          </a:p>
          <a:p>
            <a:pPr lvl="0"/>
            <a:r>
              <a:rPr lang="en-US" dirty="0"/>
              <a:t>Existing registrations associated with expired or invalid CalNet UIDs </a:t>
            </a:r>
            <a:r>
              <a:rPr lang="en-US"/>
              <a:t>will </a:t>
            </a:r>
            <a:r>
              <a:rPr lang="en-US" smtClean="0"/>
              <a:t>be </a:t>
            </a:r>
            <a:r>
              <a:rPr lang="en-US" dirty="0"/>
              <a:t>converted to a special security </a:t>
            </a:r>
            <a:r>
              <a:rPr lang="en-US"/>
              <a:t>contact role</a:t>
            </a:r>
            <a:r>
              <a:rPr lang="en-US" dirty="0"/>
              <a:t>.</a:t>
            </a:r>
          </a:p>
          <a:p>
            <a:r>
              <a:rPr lang="en-US" dirty="0"/>
              <a:t>Individuals cannot claim subnets so they cannot register </a:t>
            </a:r>
            <a:r>
              <a:rPr lang="en-US" b="1" dirty="0"/>
              <a:t>NEW</a:t>
            </a:r>
            <a:r>
              <a:rPr lang="en-US" dirty="0"/>
              <a:t> fixed DHCP without an email to hostmaster</a:t>
            </a:r>
            <a:r>
              <a:rPr lang="en-US"/>
              <a:t>. </a:t>
            </a:r>
            <a:endParaRPr lang="en-US" dirty="0"/>
          </a:p>
          <a:p>
            <a:pPr lvl="0"/>
            <a:r>
              <a:rPr lang="en-US" smtClean="0"/>
              <a:t>Existing </a:t>
            </a:r>
            <a:r>
              <a:rPr lang="en-US" dirty="0"/>
              <a:t>fixed DHCP registrations will </a:t>
            </a:r>
            <a:r>
              <a:rPr lang="en-US"/>
              <a:t>be converted</a:t>
            </a:r>
            <a:r>
              <a:rPr lang="en-US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965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Transferring </a:t>
            </a:r>
            <a:r>
              <a:rPr lang="en-US" dirty="0" smtClean="0"/>
              <a:t>Devices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Any </a:t>
            </a:r>
            <a:r>
              <a:rPr lang="en-US" dirty="0" smtClean="0"/>
              <a:t>transfer </a:t>
            </a:r>
            <a:r>
              <a:rPr lang="en-US" dirty="0"/>
              <a:t>of existing registrations, (for example, from </a:t>
            </a:r>
            <a:r>
              <a:rPr lang="en-US" dirty="0" smtClean="0"/>
              <a:t>Individuals </a:t>
            </a:r>
            <a:r>
              <a:rPr lang="en-US" dirty="0"/>
              <a:t>to a </a:t>
            </a:r>
            <a:r>
              <a:rPr lang="en-US" dirty="0" smtClean="0"/>
              <a:t>Department </a:t>
            </a:r>
            <a:r>
              <a:rPr lang="en-US" dirty="0"/>
              <a:t>or </a:t>
            </a:r>
            <a:r>
              <a:rPr lang="en-US" dirty="0" smtClean="0"/>
              <a:t>Group </a:t>
            </a:r>
            <a:r>
              <a:rPr lang="en-US" dirty="0"/>
              <a:t>security contact), </a:t>
            </a:r>
            <a:r>
              <a:rPr lang="en-US" dirty="0" smtClean="0"/>
              <a:t>are currently handled </a:t>
            </a:r>
            <a:r>
              <a:rPr lang="en-US" dirty="0"/>
              <a:t>by emailing </a:t>
            </a:r>
            <a:r>
              <a:rPr lang="en-US" u="sng" dirty="0">
                <a:hlinkClick r:id="rId2"/>
              </a:rPr>
              <a:t>netreg@security.berkeley.edu</a:t>
            </a:r>
            <a:r>
              <a:rPr lang="en-US" dirty="0"/>
              <a:t> with the request.</a:t>
            </a:r>
          </a:p>
          <a:p>
            <a:r>
              <a:rPr lang="en-US" dirty="0"/>
              <a:t>In the future, some transfers will be self-</a:t>
            </a:r>
            <a:r>
              <a:rPr lang="en-US" dirty="0" smtClean="0"/>
              <a:t>service</a:t>
            </a:r>
          </a:p>
          <a:p>
            <a:pPr lvl="1"/>
            <a:r>
              <a:rPr lang="en-US" dirty="0"/>
              <a:t>Individuals transferring to any security contact of which they are a member, without creating a </a:t>
            </a:r>
            <a:r>
              <a:rPr lang="en-US" dirty="0" smtClean="0"/>
              <a:t>request </a:t>
            </a:r>
            <a:endParaRPr lang="en-US" dirty="0"/>
          </a:p>
          <a:p>
            <a:pPr lvl="1"/>
            <a:r>
              <a:rPr lang="en-US" dirty="0"/>
              <a:t>Or to any </a:t>
            </a:r>
            <a:r>
              <a:rPr lang="en-US" dirty="0" smtClean="0"/>
              <a:t>Group/Department </a:t>
            </a:r>
            <a:r>
              <a:rPr lang="en-US" dirty="0"/>
              <a:t>via a request that must be </a:t>
            </a:r>
            <a:r>
              <a:rPr lang="en-US" dirty="0" smtClean="0"/>
              <a:t>approved</a:t>
            </a:r>
            <a:endParaRPr lang="en-US" dirty="0"/>
          </a:p>
          <a:p>
            <a:pPr lvl="1"/>
            <a:r>
              <a:rPr lang="en-US" dirty="0"/>
              <a:t>Others?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039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Security Notices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Security notices for DHCP devices will be routed to the security contact that registered the device </a:t>
            </a:r>
            <a:r>
              <a:rPr lang="en-US" b="1" i="1" dirty="0"/>
              <a:t>and</a:t>
            </a:r>
            <a:r>
              <a:rPr lang="en-US" dirty="0"/>
              <a:t> the security contact that claims the IP address it used.  </a:t>
            </a:r>
          </a:p>
          <a:p>
            <a:r>
              <a:rPr lang="en-US" dirty="0"/>
              <a:t>Also to a security contact’s Service Provider, if any.</a:t>
            </a:r>
          </a:p>
          <a:p>
            <a:r>
              <a:rPr lang="en-US" dirty="0"/>
              <a:t>Also to a security contact’s Parent, if any.</a:t>
            </a:r>
          </a:p>
          <a:p>
            <a:r>
              <a:rPr lang="en-US" dirty="0"/>
              <a:t>Security</a:t>
            </a:r>
            <a:r>
              <a:rPr lang="en-US"/>
              <a:t> notices for WiFi will continue to be routed to the owner of the UID logged in at the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173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Time!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215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Questions, comments to </a:t>
            </a:r>
            <a:r>
              <a:rPr lang="en-US" dirty="0" smtClean="0">
                <a:hlinkClick r:id="rId2"/>
              </a:rPr>
              <a:t>netreg@security.berkeley.edu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951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IPAM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Network group changing IP Address Management System to Infoblox</a:t>
            </a:r>
          </a:p>
          <a:p>
            <a:r>
              <a:rPr lang="en-US" dirty="0"/>
              <a:t>DNS/ DHCP freeze starting EOB today</a:t>
            </a:r>
          </a:p>
          <a:p>
            <a:pPr lvl="0"/>
            <a:r>
              <a:rPr lang="en-US" dirty="0"/>
              <a:t>New DNS / DHCP system up 10/28</a:t>
            </a:r>
          </a:p>
          <a:p>
            <a:pPr lvl="0"/>
            <a:r>
              <a:rPr lang="en-US" dirty="0"/>
              <a:t>New DHCP </a:t>
            </a:r>
            <a:r>
              <a:rPr lang="en-US"/>
              <a:t>registration portal in NetReg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537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Contact Role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Department (DCR) - has an </a:t>
            </a:r>
            <a:r>
              <a:rPr lang="en-US" dirty="0" err="1"/>
              <a:t>orgnode</a:t>
            </a:r>
            <a:endParaRPr lang="en-US" dirty="0"/>
          </a:p>
          <a:p>
            <a:pPr lvl="0"/>
            <a:r>
              <a:rPr lang="en-US" dirty="0"/>
              <a:t>Group (GCR) </a:t>
            </a:r>
            <a:r>
              <a:rPr lang="en-US" dirty="0" smtClean="0"/>
              <a:t>- </a:t>
            </a:r>
            <a:r>
              <a:rPr lang="en-US" dirty="0"/>
              <a:t>has a parent DCR</a:t>
            </a:r>
          </a:p>
          <a:p>
            <a:pPr lvl="0"/>
            <a:r>
              <a:rPr lang="en-US" dirty="0"/>
              <a:t>Service </a:t>
            </a:r>
            <a:r>
              <a:rPr lang="en-US" dirty="0" smtClean="0"/>
              <a:t>Provider (</a:t>
            </a:r>
            <a:r>
              <a:rPr lang="en-US" dirty="0"/>
              <a:t>SP CR) - Can register IP addresses, </a:t>
            </a:r>
            <a:r>
              <a:rPr lang="en-US" dirty="0" smtClean="0"/>
              <a:t>MACs, </a:t>
            </a:r>
            <a:r>
              <a:rPr lang="en-US" dirty="0"/>
              <a:t>etc. for its client security </a:t>
            </a:r>
            <a:r>
              <a:rPr lang="en-US" dirty="0" smtClean="0"/>
              <a:t>contacts</a:t>
            </a:r>
            <a:endParaRPr lang="en-US" dirty="0"/>
          </a:p>
          <a:p>
            <a:pPr lvl="0"/>
            <a:r>
              <a:rPr lang="en-US" dirty="0" smtClean="0"/>
              <a:t>Individual (</a:t>
            </a:r>
            <a:r>
              <a:rPr lang="en-US" dirty="0"/>
              <a:t>ICR) – One and only one </a:t>
            </a:r>
            <a:r>
              <a:rPr lang="en-US" dirty="0" err="1"/>
              <a:t>Calnet</a:t>
            </a:r>
            <a:r>
              <a:rPr lang="en-US" dirty="0"/>
              <a:t> UID member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00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DHCP registration portal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://net-sec2.berkeley.edu/cgi-bin/dhcp_registration/</a:t>
            </a:r>
            <a:r>
              <a:rPr lang="en-US" dirty="0" smtClean="0">
                <a:hlinkClick r:id="rId2"/>
              </a:rPr>
              <a:t>dhcp_mac_registration.pl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dhcp_existing_porta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62" y="2965021"/>
            <a:ext cx="7370459" cy="2442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489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DHCP registration portal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https://netreg.berkeley.edu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dhcp_new_portal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647" y="2364764"/>
            <a:ext cx="6677559" cy="334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506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NetReg </a:t>
            </a:r>
            <a:r>
              <a:rPr lang="en-US" smtClean="0"/>
              <a:t>Device </a:t>
            </a:r>
            <a:r>
              <a:rPr lang="en-US" dirty="0"/>
              <a:t>registration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Allows departments  AND individuals to register devices for DHCP service </a:t>
            </a:r>
          </a:p>
          <a:p>
            <a:pPr lvl="1"/>
            <a:r>
              <a:rPr lang="en-US" dirty="0"/>
              <a:t>Wired network service</a:t>
            </a:r>
          </a:p>
          <a:p>
            <a:pPr lvl="1"/>
            <a:r>
              <a:rPr lang="en-US" dirty="0" smtClean="0"/>
              <a:t>Device = </a:t>
            </a:r>
            <a:r>
              <a:rPr lang="en-US" dirty="0"/>
              <a:t>Ethernet MAC address</a:t>
            </a:r>
          </a:p>
          <a:p>
            <a:r>
              <a:rPr lang="en-US" sz="2400" dirty="0"/>
              <a:t>Departmental registration appropriate for university-owned devices </a:t>
            </a:r>
          </a:p>
          <a:p>
            <a:r>
              <a:rPr lang="en-US" sz="2400" dirty="0"/>
              <a:t>Correctly route security notices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398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features for DCRs/GCRs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Bulk import MACs</a:t>
            </a:r>
          </a:p>
          <a:p>
            <a:r>
              <a:rPr lang="en-US" dirty="0" smtClean="0"/>
              <a:t>Edit device names</a:t>
            </a:r>
          </a:p>
          <a:p>
            <a:r>
              <a:rPr lang="en-US" dirty="0" smtClean="0"/>
              <a:t>Associate devices with end users’ </a:t>
            </a:r>
            <a:r>
              <a:rPr lang="en-US" dirty="0" err="1" smtClean="0"/>
              <a:t>CalNet</a:t>
            </a:r>
            <a:r>
              <a:rPr lang="en-US" dirty="0" smtClean="0"/>
              <a:t> IDs </a:t>
            </a:r>
          </a:p>
          <a:p>
            <a:r>
              <a:rPr lang="en-US" dirty="0" smtClean="0"/>
              <a:t>Add notes</a:t>
            </a:r>
          </a:p>
          <a:p>
            <a:r>
              <a:rPr lang="en-US" dirty="0" smtClean="0"/>
              <a:t>Edit DDNS</a:t>
            </a:r>
          </a:p>
          <a:p>
            <a:r>
              <a:rPr lang="en-US" dirty="0" smtClean="0"/>
              <a:t>“Fixed” DHCP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68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DDNS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DDNS – Dynamic Domain Name Service</a:t>
            </a:r>
          </a:p>
          <a:p>
            <a:r>
              <a:rPr lang="en-US" sz="2400" dirty="0"/>
              <a:t>“</a:t>
            </a:r>
            <a:r>
              <a:rPr lang="en-US" sz="2400"/>
              <a:t>dyn.berkeley.edu” subdomain</a:t>
            </a:r>
            <a:endParaRPr lang="en-US" sz="2400" dirty="0"/>
          </a:p>
          <a:p>
            <a:pPr lvl="0"/>
            <a:r>
              <a:rPr lang="en-US" sz="2400"/>
              <a:t>Self- </a:t>
            </a:r>
            <a:r>
              <a:rPr lang="en-US" sz="2400" smtClean="0"/>
              <a:t>register </a:t>
            </a:r>
            <a:r>
              <a:rPr lang="en-US" sz="2400" dirty="0"/>
              <a:t>DDNS hostnames</a:t>
            </a:r>
          </a:p>
          <a:p>
            <a:pPr lvl="1"/>
            <a:r>
              <a:rPr lang="en-US" dirty="0"/>
              <a:t>Caveat: Hostnames will be sent to hostmaster for review, anything inappropriate and she will contact the user and ask them to change </a:t>
            </a:r>
            <a:r>
              <a:rPr lang="en-US"/>
              <a:t>it</a:t>
            </a:r>
            <a:r>
              <a:rPr lang="en-US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926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Fixed </a:t>
            </a:r>
            <a:r>
              <a:rPr lang="en-US" dirty="0" smtClean="0"/>
              <a:t>DHCP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Fixed </a:t>
            </a:r>
            <a:r>
              <a:rPr lang="en-US" sz="2400"/>
              <a:t>DHCP </a:t>
            </a:r>
            <a:r>
              <a:rPr lang="en-US" sz="2400" dirty="0"/>
              <a:t>always</a:t>
            </a:r>
            <a:r>
              <a:rPr lang="en-US" sz="2400"/>
              <a:t> assigns </a:t>
            </a:r>
            <a:r>
              <a:rPr lang="en-US" sz="2400" smtClean="0"/>
              <a:t>a </a:t>
            </a:r>
            <a:r>
              <a:rPr lang="en-US" sz="2400"/>
              <a:t>MAC </a:t>
            </a:r>
            <a:r>
              <a:rPr lang="en-US" sz="2400" smtClean="0"/>
              <a:t>the </a:t>
            </a:r>
            <a:r>
              <a:rPr lang="en-US" sz="2400" dirty="0"/>
              <a:t>same</a:t>
            </a:r>
            <a:r>
              <a:rPr lang="en-US" sz="2400"/>
              <a:t> IP </a:t>
            </a:r>
            <a:r>
              <a:rPr lang="en-US" sz="2400" smtClean="0"/>
              <a:t>on </a:t>
            </a:r>
            <a:r>
              <a:rPr lang="en-US" sz="2400" dirty="0"/>
              <a:t>its</a:t>
            </a:r>
            <a:r>
              <a:rPr lang="en-US" sz="2400"/>
              <a:t> primary </a:t>
            </a:r>
            <a:r>
              <a:rPr lang="en-US" sz="2400" smtClean="0"/>
              <a:t>subnet</a:t>
            </a:r>
            <a:endParaRPr lang="en-US" sz="2400" dirty="0"/>
          </a:p>
          <a:p>
            <a:pPr lvl="1"/>
            <a:r>
              <a:rPr lang="en-US" dirty="0"/>
              <a:t>The</a:t>
            </a:r>
            <a:r>
              <a:rPr lang="en-US"/>
              <a:t> MAC will </a:t>
            </a:r>
            <a:r>
              <a:rPr lang="en-US" smtClean="0"/>
              <a:t>get </a:t>
            </a:r>
            <a:r>
              <a:rPr lang="en-US" dirty="0"/>
              <a:t>a</a:t>
            </a:r>
            <a:r>
              <a:rPr lang="en-US"/>
              <a:t> dynamic </a:t>
            </a:r>
            <a:r>
              <a:rPr lang="en-US" smtClean="0"/>
              <a:t>IP on </a:t>
            </a:r>
            <a:r>
              <a:rPr lang="en-US" dirty="0"/>
              <a:t>any </a:t>
            </a:r>
            <a:r>
              <a:rPr lang="en-US"/>
              <a:t>other </a:t>
            </a:r>
            <a:r>
              <a:rPr lang="en-US" smtClean="0"/>
              <a:t>subnet</a:t>
            </a:r>
            <a:endParaRPr lang="en-US" dirty="0"/>
          </a:p>
          <a:p>
            <a:pPr lvl="0"/>
            <a:r>
              <a:rPr lang="en-US" sz="2400" dirty="0"/>
              <a:t>Self</a:t>
            </a:r>
            <a:r>
              <a:rPr lang="en-US" sz="2400"/>
              <a:t>-registered Fixed </a:t>
            </a:r>
            <a:r>
              <a:rPr lang="en-US" sz="2400" smtClean="0"/>
              <a:t>DHCP </a:t>
            </a:r>
            <a:r>
              <a:rPr lang="en-US" sz="2400"/>
              <a:t>uses </a:t>
            </a:r>
            <a:r>
              <a:rPr lang="en-US" sz="2400" smtClean="0"/>
              <a:t>generated </a:t>
            </a:r>
            <a:r>
              <a:rPr lang="en-US" sz="2400" dirty="0"/>
              <a:t>DNS</a:t>
            </a:r>
          </a:p>
          <a:p>
            <a:pPr lvl="1"/>
            <a:r>
              <a:rPr lang="en-US" dirty="0"/>
              <a:t>E.g.,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fixed-169-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229-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nnn-nnn.subdomain.berkeley.edu</a:t>
            </a:r>
            <a:endParaRPr lang="en-US" dirty="0"/>
          </a:p>
          <a:p>
            <a:pPr lvl="1"/>
            <a:r>
              <a:rPr lang="en-US" dirty="0"/>
              <a:t>Caveat</a:t>
            </a:r>
            <a:r>
              <a:rPr lang="en-US"/>
              <a:t>: </a:t>
            </a:r>
            <a:r>
              <a:rPr lang="en-US" dirty="0"/>
              <a:t>Limited</a:t>
            </a:r>
            <a:r>
              <a:rPr lang="en-US"/>
              <a:t> to </a:t>
            </a:r>
            <a:r>
              <a:rPr lang="en-US" smtClean="0"/>
              <a:t>subdomains </a:t>
            </a:r>
            <a:r>
              <a:rPr lang="en-US" dirty="0"/>
              <a:t>and subnets (</a:t>
            </a:r>
            <a:r>
              <a:rPr lang="en-US"/>
              <a:t>with free </a:t>
            </a:r>
            <a:r>
              <a:rPr lang="en-US" smtClean="0"/>
              <a:t>IPs) </a:t>
            </a:r>
            <a:r>
              <a:rPr lang="en-US" dirty="0"/>
              <a:t>registered to your security contact (</a:t>
            </a:r>
            <a:r>
              <a:rPr lang="en-US"/>
              <a:t>or </a:t>
            </a:r>
            <a:r>
              <a:rPr lang="en-US" smtClean="0"/>
              <a:t>parent </a:t>
            </a:r>
            <a:r>
              <a:rPr lang="en-US" dirty="0"/>
              <a:t>security contact, </a:t>
            </a:r>
            <a:r>
              <a:rPr lang="en-US"/>
              <a:t>if </a:t>
            </a:r>
            <a:r>
              <a:rPr lang="en-US" smtClean="0"/>
              <a:t>any)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09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433</TotalTime>
  <Words>576</Words>
  <Application>Microsoft Macintosh PowerPoint</Application>
  <PresentationFormat>On-screen Show (4:3)</PresentationFormat>
  <Paragraphs>71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Revolution</vt:lpstr>
      <vt:lpstr>NetReg with Devices</vt:lpstr>
      <vt:lpstr>New IPAM </vt:lpstr>
      <vt:lpstr>Security Contact Role Types</vt:lpstr>
      <vt:lpstr>Old DHCP registration portal</vt:lpstr>
      <vt:lpstr>New DHCP registration portal</vt:lpstr>
      <vt:lpstr>NetReg Device registration</vt:lpstr>
      <vt:lpstr>New features for DCRs/GCRs</vt:lpstr>
      <vt:lpstr>DDNS</vt:lpstr>
      <vt:lpstr>Fixed DHCP</vt:lpstr>
      <vt:lpstr>Not (yet) available</vt:lpstr>
      <vt:lpstr>Conversion</vt:lpstr>
      <vt:lpstr>Transferring Devices </vt:lpstr>
      <vt:lpstr>Routing Security Notices</vt:lpstr>
      <vt:lpstr>Demo Time!</vt:lpstr>
      <vt:lpstr>Thanks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NetReg with Devices</dc:title>
  <dc:creator>Saskia Etling</dc:creator>
  <cp:lastModifiedBy>Saskia Etling</cp:lastModifiedBy>
  <cp:revision>13</cp:revision>
  <dcterms:created xsi:type="dcterms:W3CDTF">2015-10-20T16:56:49Z</dcterms:created>
  <dcterms:modified xsi:type="dcterms:W3CDTF">2015-10-26T17:01:19Z</dcterms:modified>
</cp:coreProperties>
</file>