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6"/>
  </p:notesMasterIdLst>
  <p:sldIdLst>
    <p:sldId id="256" r:id="rId3"/>
    <p:sldId id="258" r:id="rId4"/>
    <p:sldId id="288" r:id="rId5"/>
    <p:sldId id="289" r:id="rId6"/>
    <p:sldId id="290" r:id="rId7"/>
    <p:sldId id="291" r:id="rId8"/>
    <p:sldId id="292" r:id="rId9"/>
    <p:sldId id="293" r:id="rId10"/>
    <p:sldId id="296" r:id="rId11"/>
    <p:sldId id="294" r:id="rId12"/>
    <p:sldId id="295" r:id="rId13"/>
    <p:sldId id="297" r:id="rId14"/>
    <p:sldId id="298" r:id="rId15"/>
    <p:sldId id="328" r:id="rId16"/>
    <p:sldId id="299" r:id="rId17"/>
    <p:sldId id="300" r:id="rId18"/>
    <p:sldId id="301" r:id="rId19"/>
    <p:sldId id="305" r:id="rId20"/>
    <p:sldId id="306" r:id="rId21"/>
    <p:sldId id="302" r:id="rId22"/>
    <p:sldId id="303" r:id="rId23"/>
    <p:sldId id="304" r:id="rId24"/>
    <p:sldId id="307" r:id="rId25"/>
    <p:sldId id="308" r:id="rId26"/>
    <p:sldId id="309" r:id="rId27"/>
    <p:sldId id="310" r:id="rId28"/>
    <p:sldId id="329" r:id="rId29"/>
    <p:sldId id="311" r:id="rId30"/>
    <p:sldId id="312" r:id="rId31"/>
    <p:sldId id="313" r:id="rId32"/>
    <p:sldId id="314" r:id="rId33"/>
    <p:sldId id="315" r:id="rId34"/>
    <p:sldId id="316" r:id="rId35"/>
    <p:sldId id="317" r:id="rId36"/>
    <p:sldId id="257" r:id="rId37"/>
    <p:sldId id="266" r:id="rId38"/>
    <p:sldId id="259" r:id="rId39"/>
    <p:sldId id="260" r:id="rId40"/>
    <p:sldId id="272" r:id="rId41"/>
    <p:sldId id="261" r:id="rId42"/>
    <p:sldId id="264" r:id="rId43"/>
    <p:sldId id="262" r:id="rId44"/>
    <p:sldId id="263" r:id="rId45"/>
    <p:sldId id="265" r:id="rId46"/>
    <p:sldId id="267" r:id="rId47"/>
    <p:sldId id="268" r:id="rId48"/>
    <p:sldId id="269" r:id="rId49"/>
    <p:sldId id="270" r:id="rId50"/>
    <p:sldId id="271" r:id="rId51"/>
    <p:sldId id="273" r:id="rId52"/>
    <p:sldId id="275" r:id="rId53"/>
    <p:sldId id="274" r:id="rId54"/>
    <p:sldId id="276" r:id="rId55"/>
    <p:sldId id="277" r:id="rId56"/>
    <p:sldId id="278" r:id="rId57"/>
    <p:sldId id="279" r:id="rId58"/>
    <p:sldId id="280" r:id="rId59"/>
    <p:sldId id="281" r:id="rId60"/>
    <p:sldId id="282" r:id="rId61"/>
    <p:sldId id="284" r:id="rId62"/>
    <p:sldId id="285" r:id="rId63"/>
    <p:sldId id="283" r:id="rId64"/>
    <p:sldId id="286" r:id="rId65"/>
    <p:sldId id="287" r:id="rId66"/>
    <p:sldId id="318" r:id="rId67"/>
    <p:sldId id="319" r:id="rId68"/>
    <p:sldId id="321" r:id="rId69"/>
    <p:sldId id="322" r:id="rId70"/>
    <p:sldId id="323" r:id="rId71"/>
    <p:sldId id="326" r:id="rId72"/>
    <p:sldId id="327" r:id="rId73"/>
    <p:sldId id="324" r:id="rId74"/>
    <p:sldId id="325"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8" d="100"/>
          <a:sy n="128" d="100"/>
        </p:scale>
        <p:origin x="-9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E5AF1-4EB7-6E44-BDAD-ED1AB1AB998D}"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4A996849-C19A-7C42-B66C-7919DCC7E255}">
      <dgm:prSet phldrT="[Text]"/>
      <dgm:spPr/>
      <dgm:t>
        <a:bodyPr/>
        <a:lstStyle/>
        <a:p>
          <a:r>
            <a:rPr lang="en-US" dirty="0" smtClean="0"/>
            <a:t>CIO</a:t>
          </a:r>
          <a:endParaRPr lang="en-US" dirty="0"/>
        </a:p>
      </dgm:t>
    </dgm:pt>
    <dgm:pt modelId="{2F5D6E09-10DF-1E41-B8CA-512B677E2851}" type="parTrans" cxnId="{24486B85-2B79-E642-92F7-C076D9F630A4}">
      <dgm:prSet/>
      <dgm:spPr/>
      <dgm:t>
        <a:bodyPr/>
        <a:lstStyle/>
        <a:p>
          <a:endParaRPr lang="en-US"/>
        </a:p>
      </dgm:t>
    </dgm:pt>
    <dgm:pt modelId="{66B385B0-88F3-6A43-A355-6E64437A607D}" type="sibTrans" cxnId="{24486B85-2B79-E642-92F7-C076D9F630A4}">
      <dgm:prSet/>
      <dgm:spPr/>
      <dgm:t>
        <a:bodyPr/>
        <a:lstStyle/>
        <a:p>
          <a:endParaRPr lang="en-US"/>
        </a:p>
      </dgm:t>
    </dgm:pt>
    <dgm:pt modelId="{22ECB801-DDA0-5F47-9F93-C672A8FEF763}" type="asst">
      <dgm:prSet phldrT="[Text]"/>
      <dgm:spPr/>
      <dgm:t>
        <a:bodyPr/>
        <a:lstStyle/>
        <a:p>
          <a:r>
            <a:rPr lang="en-US" dirty="0" smtClean="0"/>
            <a:t>Functional Director</a:t>
          </a:r>
          <a:endParaRPr lang="en-US" dirty="0"/>
        </a:p>
      </dgm:t>
    </dgm:pt>
    <dgm:pt modelId="{40AF80BC-3369-E945-B8A6-2AFC5CA81674}" type="parTrans" cxnId="{59CC1C06-A42E-2F4E-B277-B948313B0543}">
      <dgm:prSet/>
      <dgm:spPr/>
      <dgm:t>
        <a:bodyPr/>
        <a:lstStyle/>
        <a:p>
          <a:endParaRPr lang="en-US"/>
        </a:p>
      </dgm:t>
    </dgm:pt>
    <dgm:pt modelId="{ACD0EA56-948C-7944-86D9-EF27B0A23560}" type="sibTrans" cxnId="{59CC1C06-A42E-2F4E-B277-B948313B0543}">
      <dgm:prSet/>
      <dgm:spPr/>
      <dgm:t>
        <a:bodyPr/>
        <a:lstStyle/>
        <a:p>
          <a:endParaRPr lang="en-US"/>
        </a:p>
      </dgm:t>
    </dgm:pt>
    <dgm:pt modelId="{CFF9C0E7-E641-FF42-AE87-18C80F1BF6CE}">
      <dgm:prSet phldrT="[Text]"/>
      <dgm:spPr/>
      <dgm:t>
        <a:bodyPr/>
        <a:lstStyle/>
        <a:p>
          <a:r>
            <a:rPr lang="en-US" dirty="0" smtClean="0"/>
            <a:t>Network Engineering</a:t>
          </a:r>
          <a:endParaRPr lang="en-US" dirty="0"/>
        </a:p>
      </dgm:t>
    </dgm:pt>
    <dgm:pt modelId="{DF3A6E48-515E-494C-ABB5-73E9E5B87AF0}" type="parTrans" cxnId="{17262CC2-C44E-7346-9B3F-B4E983A3A966}">
      <dgm:prSet/>
      <dgm:spPr/>
      <dgm:t>
        <a:bodyPr/>
        <a:lstStyle/>
        <a:p>
          <a:endParaRPr lang="en-US"/>
        </a:p>
      </dgm:t>
    </dgm:pt>
    <dgm:pt modelId="{0570165C-AC28-1D42-A7D5-66CB4313E461}" type="sibTrans" cxnId="{17262CC2-C44E-7346-9B3F-B4E983A3A966}">
      <dgm:prSet/>
      <dgm:spPr/>
      <dgm:t>
        <a:bodyPr/>
        <a:lstStyle/>
        <a:p>
          <a:endParaRPr lang="en-US"/>
        </a:p>
      </dgm:t>
    </dgm:pt>
    <dgm:pt modelId="{B8B7FE5C-C376-0B41-ABCD-C3878B0712C1}">
      <dgm:prSet phldrT="[Text]"/>
      <dgm:spPr/>
      <dgm:t>
        <a:bodyPr/>
        <a:lstStyle/>
        <a:p>
          <a:r>
            <a:rPr lang="en-US" dirty="0" smtClean="0"/>
            <a:t>Applications Development</a:t>
          </a:r>
          <a:endParaRPr lang="en-US" dirty="0"/>
        </a:p>
      </dgm:t>
    </dgm:pt>
    <dgm:pt modelId="{DA22223D-EE35-8341-8824-9305A214604A}" type="parTrans" cxnId="{4193EA7E-7B10-284E-A862-599F1B47EAD2}">
      <dgm:prSet/>
      <dgm:spPr/>
      <dgm:t>
        <a:bodyPr/>
        <a:lstStyle/>
        <a:p>
          <a:endParaRPr lang="en-US"/>
        </a:p>
      </dgm:t>
    </dgm:pt>
    <dgm:pt modelId="{96392FE4-6539-A048-8CA7-D2CA99702F68}" type="sibTrans" cxnId="{4193EA7E-7B10-284E-A862-599F1B47EAD2}">
      <dgm:prSet/>
      <dgm:spPr/>
      <dgm:t>
        <a:bodyPr/>
        <a:lstStyle/>
        <a:p>
          <a:endParaRPr lang="en-US"/>
        </a:p>
      </dgm:t>
    </dgm:pt>
    <dgm:pt modelId="{6A5A957D-9B00-824F-8341-BE7B6CC3451F}">
      <dgm:prSet phldrT="[Text]"/>
      <dgm:spPr/>
      <dgm:t>
        <a:bodyPr/>
        <a:lstStyle/>
        <a:p>
          <a:r>
            <a:rPr lang="en-US" dirty="0" smtClean="0"/>
            <a:t>Systems Engineering</a:t>
          </a:r>
          <a:endParaRPr lang="en-US" dirty="0"/>
        </a:p>
      </dgm:t>
    </dgm:pt>
    <dgm:pt modelId="{276A909B-18E4-1D49-813A-9428B2150916}" type="parTrans" cxnId="{ED634EBE-EC84-8645-8808-504B3A2AD042}">
      <dgm:prSet/>
      <dgm:spPr/>
      <dgm:t>
        <a:bodyPr/>
        <a:lstStyle/>
        <a:p>
          <a:endParaRPr lang="en-US"/>
        </a:p>
      </dgm:t>
    </dgm:pt>
    <dgm:pt modelId="{6A588994-1F6E-4841-A7D9-9833EF9B7EFB}" type="sibTrans" cxnId="{ED634EBE-EC84-8645-8808-504B3A2AD042}">
      <dgm:prSet/>
      <dgm:spPr/>
      <dgm:t>
        <a:bodyPr/>
        <a:lstStyle/>
        <a:p>
          <a:endParaRPr lang="en-US"/>
        </a:p>
      </dgm:t>
    </dgm:pt>
    <dgm:pt modelId="{14DE67F5-C79A-994C-BDD7-6A479BC93504}" type="asst">
      <dgm:prSet phldrT="[Text]"/>
      <dgm:spPr/>
      <dgm:t>
        <a:bodyPr/>
        <a:lstStyle/>
        <a:p>
          <a:r>
            <a:rPr lang="en-US" dirty="0" smtClean="0"/>
            <a:t>Functional Director</a:t>
          </a:r>
          <a:endParaRPr lang="en-US" dirty="0"/>
        </a:p>
      </dgm:t>
    </dgm:pt>
    <dgm:pt modelId="{2305DCD7-F4E2-064B-B7B3-49E723843CD2}" type="parTrans" cxnId="{E15E5136-A9B8-3947-9719-5AE309395D68}">
      <dgm:prSet/>
      <dgm:spPr/>
      <dgm:t>
        <a:bodyPr/>
        <a:lstStyle/>
        <a:p>
          <a:endParaRPr lang="en-US"/>
        </a:p>
      </dgm:t>
    </dgm:pt>
    <dgm:pt modelId="{9E952496-D03D-9D41-9EB9-5EC8E9A7ED1D}" type="sibTrans" cxnId="{E15E5136-A9B8-3947-9719-5AE309395D68}">
      <dgm:prSet/>
      <dgm:spPr/>
      <dgm:t>
        <a:bodyPr/>
        <a:lstStyle/>
        <a:p>
          <a:endParaRPr lang="en-US"/>
        </a:p>
      </dgm:t>
    </dgm:pt>
    <dgm:pt modelId="{087A6F72-E0C8-F242-9833-F4C52FDCF15F}">
      <dgm:prSet phldrT="[Text]"/>
      <dgm:spPr/>
      <dgm:t>
        <a:bodyPr/>
        <a:lstStyle/>
        <a:p>
          <a:r>
            <a:rPr lang="en-US" dirty="0" smtClean="0"/>
            <a:t>Database Arch/Admin</a:t>
          </a:r>
          <a:endParaRPr lang="en-US" dirty="0"/>
        </a:p>
      </dgm:t>
    </dgm:pt>
    <dgm:pt modelId="{37B688DF-09E9-F447-9024-AA645A2FC41C}" type="parTrans" cxnId="{BDC1C611-1E70-1B43-9FFF-7FE88EE02B84}">
      <dgm:prSet/>
      <dgm:spPr/>
      <dgm:t>
        <a:bodyPr/>
        <a:lstStyle/>
        <a:p>
          <a:endParaRPr lang="en-US"/>
        </a:p>
      </dgm:t>
    </dgm:pt>
    <dgm:pt modelId="{D415D92E-5286-874A-8D1B-D8F23E133130}" type="sibTrans" cxnId="{BDC1C611-1E70-1B43-9FFF-7FE88EE02B84}">
      <dgm:prSet/>
      <dgm:spPr/>
      <dgm:t>
        <a:bodyPr/>
        <a:lstStyle/>
        <a:p>
          <a:endParaRPr lang="en-US"/>
        </a:p>
      </dgm:t>
    </dgm:pt>
    <dgm:pt modelId="{F51EF947-1FF6-7844-B1E9-730982D1A81E}" type="pres">
      <dgm:prSet presAssocID="{E6CE5AF1-4EB7-6E44-BDAD-ED1AB1AB998D}" presName="hierChild1" presStyleCnt="0">
        <dgm:presLayoutVars>
          <dgm:orgChart val="1"/>
          <dgm:chPref val="1"/>
          <dgm:dir/>
          <dgm:animOne val="branch"/>
          <dgm:animLvl val="lvl"/>
          <dgm:resizeHandles/>
        </dgm:presLayoutVars>
      </dgm:prSet>
      <dgm:spPr/>
      <dgm:t>
        <a:bodyPr/>
        <a:lstStyle/>
        <a:p>
          <a:endParaRPr lang="en-US"/>
        </a:p>
      </dgm:t>
    </dgm:pt>
    <dgm:pt modelId="{9DE4A607-146C-3A4C-8CFF-1143EB8487AE}" type="pres">
      <dgm:prSet presAssocID="{4A996849-C19A-7C42-B66C-7919DCC7E255}" presName="hierRoot1" presStyleCnt="0">
        <dgm:presLayoutVars>
          <dgm:hierBranch val="init"/>
        </dgm:presLayoutVars>
      </dgm:prSet>
      <dgm:spPr/>
    </dgm:pt>
    <dgm:pt modelId="{AC3FA5BB-5EFA-DC40-8506-AFAD47512058}" type="pres">
      <dgm:prSet presAssocID="{4A996849-C19A-7C42-B66C-7919DCC7E255}" presName="rootComposite1" presStyleCnt="0"/>
      <dgm:spPr/>
    </dgm:pt>
    <dgm:pt modelId="{E6085926-AA2F-8746-9712-0A46A4D4EEB5}" type="pres">
      <dgm:prSet presAssocID="{4A996849-C19A-7C42-B66C-7919DCC7E255}" presName="rootText1" presStyleLbl="node0" presStyleIdx="0" presStyleCnt="1">
        <dgm:presLayoutVars>
          <dgm:chPref val="3"/>
        </dgm:presLayoutVars>
      </dgm:prSet>
      <dgm:spPr/>
      <dgm:t>
        <a:bodyPr/>
        <a:lstStyle/>
        <a:p>
          <a:endParaRPr lang="en-US"/>
        </a:p>
      </dgm:t>
    </dgm:pt>
    <dgm:pt modelId="{A04C9E97-BBB1-A048-B00D-0C91F67F4648}" type="pres">
      <dgm:prSet presAssocID="{4A996849-C19A-7C42-B66C-7919DCC7E255}" presName="rootConnector1" presStyleLbl="node1" presStyleIdx="0" presStyleCnt="0"/>
      <dgm:spPr/>
      <dgm:t>
        <a:bodyPr/>
        <a:lstStyle/>
        <a:p>
          <a:endParaRPr lang="en-US"/>
        </a:p>
      </dgm:t>
    </dgm:pt>
    <dgm:pt modelId="{580C755A-2DBF-3244-9654-C924E9A1B19D}" type="pres">
      <dgm:prSet presAssocID="{4A996849-C19A-7C42-B66C-7919DCC7E255}" presName="hierChild2" presStyleCnt="0"/>
      <dgm:spPr/>
    </dgm:pt>
    <dgm:pt modelId="{312FA133-07E4-5C44-B24A-6A058FA12980}" type="pres">
      <dgm:prSet presAssocID="{DF3A6E48-515E-494C-ABB5-73E9E5B87AF0}" presName="Name37" presStyleLbl="parChTrans1D2" presStyleIdx="0" presStyleCnt="6"/>
      <dgm:spPr/>
      <dgm:t>
        <a:bodyPr/>
        <a:lstStyle/>
        <a:p>
          <a:endParaRPr lang="en-US"/>
        </a:p>
      </dgm:t>
    </dgm:pt>
    <dgm:pt modelId="{F4B71F5C-6CA0-3040-9962-E3A81829327D}" type="pres">
      <dgm:prSet presAssocID="{CFF9C0E7-E641-FF42-AE87-18C80F1BF6CE}" presName="hierRoot2" presStyleCnt="0">
        <dgm:presLayoutVars>
          <dgm:hierBranch val="init"/>
        </dgm:presLayoutVars>
      </dgm:prSet>
      <dgm:spPr/>
    </dgm:pt>
    <dgm:pt modelId="{1F6FE0D2-5A55-2841-9A5B-5D59723FA3BF}" type="pres">
      <dgm:prSet presAssocID="{CFF9C0E7-E641-FF42-AE87-18C80F1BF6CE}" presName="rootComposite" presStyleCnt="0"/>
      <dgm:spPr/>
    </dgm:pt>
    <dgm:pt modelId="{415E303E-6AB4-8D4A-A63E-204569D76348}" type="pres">
      <dgm:prSet presAssocID="{CFF9C0E7-E641-FF42-AE87-18C80F1BF6CE}" presName="rootText" presStyleLbl="node2" presStyleIdx="0" presStyleCnt="4">
        <dgm:presLayoutVars>
          <dgm:chPref val="3"/>
        </dgm:presLayoutVars>
      </dgm:prSet>
      <dgm:spPr/>
      <dgm:t>
        <a:bodyPr/>
        <a:lstStyle/>
        <a:p>
          <a:endParaRPr lang="en-US"/>
        </a:p>
      </dgm:t>
    </dgm:pt>
    <dgm:pt modelId="{DB8FDDF5-BE26-CD49-988C-B4AD79B6FF9C}" type="pres">
      <dgm:prSet presAssocID="{CFF9C0E7-E641-FF42-AE87-18C80F1BF6CE}" presName="rootConnector" presStyleLbl="node2" presStyleIdx="0" presStyleCnt="4"/>
      <dgm:spPr/>
      <dgm:t>
        <a:bodyPr/>
        <a:lstStyle/>
        <a:p>
          <a:endParaRPr lang="en-US"/>
        </a:p>
      </dgm:t>
    </dgm:pt>
    <dgm:pt modelId="{0644E5C8-C58C-934E-BA55-103325BB03DD}" type="pres">
      <dgm:prSet presAssocID="{CFF9C0E7-E641-FF42-AE87-18C80F1BF6CE}" presName="hierChild4" presStyleCnt="0"/>
      <dgm:spPr/>
    </dgm:pt>
    <dgm:pt modelId="{E9064D68-C4A1-844A-AEDE-65EF3632F5AB}" type="pres">
      <dgm:prSet presAssocID="{CFF9C0E7-E641-FF42-AE87-18C80F1BF6CE}" presName="hierChild5" presStyleCnt="0"/>
      <dgm:spPr/>
    </dgm:pt>
    <dgm:pt modelId="{C1A14203-1BBD-CA40-89A9-783526235C35}" type="pres">
      <dgm:prSet presAssocID="{DA22223D-EE35-8341-8824-9305A214604A}" presName="Name37" presStyleLbl="parChTrans1D2" presStyleIdx="1" presStyleCnt="6"/>
      <dgm:spPr/>
      <dgm:t>
        <a:bodyPr/>
        <a:lstStyle/>
        <a:p>
          <a:endParaRPr lang="en-US"/>
        </a:p>
      </dgm:t>
    </dgm:pt>
    <dgm:pt modelId="{BA914538-6668-B142-B535-BB5689EF5B09}" type="pres">
      <dgm:prSet presAssocID="{B8B7FE5C-C376-0B41-ABCD-C3878B0712C1}" presName="hierRoot2" presStyleCnt="0">
        <dgm:presLayoutVars>
          <dgm:hierBranch val="init"/>
        </dgm:presLayoutVars>
      </dgm:prSet>
      <dgm:spPr/>
    </dgm:pt>
    <dgm:pt modelId="{70863F69-D11B-974E-9169-84D1F523913E}" type="pres">
      <dgm:prSet presAssocID="{B8B7FE5C-C376-0B41-ABCD-C3878B0712C1}" presName="rootComposite" presStyleCnt="0"/>
      <dgm:spPr/>
    </dgm:pt>
    <dgm:pt modelId="{A9430FAB-C865-7C47-ACFD-B5B6189D9D0C}" type="pres">
      <dgm:prSet presAssocID="{B8B7FE5C-C376-0B41-ABCD-C3878B0712C1}" presName="rootText" presStyleLbl="node2" presStyleIdx="1" presStyleCnt="4">
        <dgm:presLayoutVars>
          <dgm:chPref val="3"/>
        </dgm:presLayoutVars>
      </dgm:prSet>
      <dgm:spPr/>
      <dgm:t>
        <a:bodyPr/>
        <a:lstStyle/>
        <a:p>
          <a:endParaRPr lang="en-US"/>
        </a:p>
      </dgm:t>
    </dgm:pt>
    <dgm:pt modelId="{A9B6A006-26ED-3841-9412-058F6369FD50}" type="pres">
      <dgm:prSet presAssocID="{B8B7FE5C-C376-0B41-ABCD-C3878B0712C1}" presName="rootConnector" presStyleLbl="node2" presStyleIdx="1" presStyleCnt="4"/>
      <dgm:spPr/>
      <dgm:t>
        <a:bodyPr/>
        <a:lstStyle/>
        <a:p>
          <a:endParaRPr lang="en-US"/>
        </a:p>
      </dgm:t>
    </dgm:pt>
    <dgm:pt modelId="{0C9CC815-CCF3-6741-B949-D15166FF2782}" type="pres">
      <dgm:prSet presAssocID="{B8B7FE5C-C376-0B41-ABCD-C3878B0712C1}" presName="hierChild4" presStyleCnt="0"/>
      <dgm:spPr/>
    </dgm:pt>
    <dgm:pt modelId="{CE5435A9-E501-1846-8EDA-3A1956B4CFEE}" type="pres">
      <dgm:prSet presAssocID="{B8B7FE5C-C376-0B41-ABCD-C3878B0712C1}" presName="hierChild5" presStyleCnt="0"/>
      <dgm:spPr/>
    </dgm:pt>
    <dgm:pt modelId="{F5C7A57F-2D8E-6340-83AD-91E204AF4177}" type="pres">
      <dgm:prSet presAssocID="{276A909B-18E4-1D49-813A-9428B2150916}" presName="Name37" presStyleLbl="parChTrans1D2" presStyleIdx="2" presStyleCnt="6"/>
      <dgm:spPr/>
      <dgm:t>
        <a:bodyPr/>
        <a:lstStyle/>
        <a:p>
          <a:endParaRPr lang="en-US"/>
        </a:p>
      </dgm:t>
    </dgm:pt>
    <dgm:pt modelId="{7C501A76-95FF-B24E-B6A4-A1CFBE18A8FC}" type="pres">
      <dgm:prSet presAssocID="{6A5A957D-9B00-824F-8341-BE7B6CC3451F}" presName="hierRoot2" presStyleCnt="0">
        <dgm:presLayoutVars>
          <dgm:hierBranch val="init"/>
        </dgm:presLayoutVars>
      </dgm:prSet>
      <dgm:spPr/>
    </dgm:pt>
    <dgm:pt modelId="{5278527F-4FA9-FE43-A9C4-5AF092E0F905}" type="pres">
      <dgm:prSet presAssocID="{6A5A957D-9B00-824F-8341-BE7B6CC3451F}" presName="rootComposite" presStyleCnt="0"/>
      <dgm:spPr/>
    </dgm:pt>
    <dgm:pt modelId="{497E801F-820F-EF4E-8D4D-F72C18816345}" type="pres">
      <dgm:prSet presAssocID="{6A5A957D-9B00-824F-8341-BE7B6CC3451F}" presName="rootText" presStyleLbl="node2" presStyleIdx="2" presStyleCnt="4">
        <dgm:presLayoutVars>
          <dgm:chPref val="3"/>
        </dgm:presLayoutVars>
      </dgm:prSet>
      <dgm:spPr/>
      <dgm:t>
        <a:bodyPr/>
        <a:lstStyle/>
        <a:p>
          <a:endParaRPr lang="en-US"/>
        </a:p>
      </dgm:t>
    </dgm:pt>
    <dgm:pt modelId="{49BBAC66-3F93-8849-9BFC-392DF9D08498}" type="pres">
      <dgm:prSet presAssocID="{6A5A957D-9B00-824F-8341-BE7B6CC3451F}" presName="rootConnector" presStyleLbl="node2" presStyleIdx="2" presStyleCnt="4"/>
      <dgm:spPr/>
      <dgm:t>
        <a:bodyPr/>
        <a:lstStyle/>
        <a:p>
          <a:endParaRPr lang="en-US"/>
        </a:p>
      </dgm:t>
    </dgm:pt>
    <dgm:pt modelId="{D0F4AAB3-D9EE-1840-8343-79FE4E402626}" type="pres">
      <dgm:prSet presAssocID="{6A5A957D-9B00-824F-8341-BE7B6CC3451F}" presName="hierChild4" presStyleCnt="0"/>
      <dgm:spPr/>
    </dgm:pt>
    <dgm:pt modelId="{D68CFA55-7B6A-2E40-A2E0-A4ED75D8E9BE}" type="pres">
      <dgm:prSet presAssocID="{6A5A957D-9B00-824F-8341-BE7B6CC3451F}" presName="hierChild5" presStyleCnt="0"/>
      <dgm:spPr/>
    </dgm:pt>
    <dgm:pt modelId="{258968CD-B72D-5844-9636-BDF8A707F798}" type="pres">
      <dgm:prSet presAssocID="{37B688DF-09E9-F447-9024-AA645A2FC41C}" presName="Name37" presStyleLbl="parChTrans1D2" presStyleIdx="3" presStyleCnt="6"/>
      <dgm:spPr/>
      <dgm:t>
        <a:bodyPr/>
        <a:lstStyle/>
        <a:p>
          <a:endParaRPr lang="en-US"/>
        </a:p>
      </dgm:t>
    </dgm:pt>
    <dgm:pt modelId="{92723EC0-5C27-B84C-AE26-B5D038EFC339}" type="pres">
      <dgm:prSet presAssocID="{087A6F72-E0C8-F242-9833-F4C52FDCF15F}" presName="hierRoot2" presStyleCnt="0">
        <dgm:presLayoutVars>
          <dgm:hierBranch val="init"/>
        </dgm:presLayoutVars>
      </dgm:prSet>
      <dgm:spPr/>
    </dgm:pt>
    <dgm:pt modelId="{3C4D92C1-8FC7-D949-9559-39FEACB66C75}" type="pres">
      <dgm:prSet presAssocID="{087A6F72-E0C8-F242-9833-F4C52FDCF15F}" presName="rootComposite" presStyleCnt="0"/>
      <dgm:spPr/>
    </dgm:pt>
    <dgm:pt modelId="{9CCC9B79-B2FE-914B-8931-5E57A44D21A8}" type="pres">
      <dgm:prSet presAssocID="{087A6F72-E0C8-F242-9833-F4C52FDCF15F}" presName="rootText" presStyleLbl="node2" presStyleIdx="3" presStyleCnt="4">
        <dgm:presLayoutVars>
          <dgm:chPref val="3"/>
        </dgm:presLayoutVars>
      </dgm:prSet>
      <dgm:spPr/>
      <dgm:t>
        <a:bodyPr/>
        <a:lstStyle/>
        <a:p>
          <a:endParaRPr lang="en-US"/>
        </a:p>
      </dgm:t>
    </dgm:pt>
    <dgm:pt modelId="{8CF7F9CA-3A63-2B4E-970B-20F98E03132E}" type="pres">
      <dgm:prSet presAssocID="{087A6F72-E0C8-F242-9833-F4C52FDCF15F}" presName="rootConnector" presStyleLbl="node2" presStyleIdx="3" presStyleCnt="4"/>
      <dgm:spPr/>
      <dgm:t>
        <a:bodyPr/>
        <a:lstStyle/>
        <a:p>
          <a:endParaRPr lang="en-US"/>
        </a:p>
      </dgm:t>
    </dgm:pt>
    <dgm:pt modelId="{D8719186-C9B6-4744-9F56-7DB7A00A5BE7}" type="pres">
      <dgm:prSet presAssocID="{087A6F72-E0C8-F242-9833-F4C52FDCF15F}" presName="hierChild4" presStyleCnt="0"/>
      <dgm:spPr/>
    </dgm:pt>
    <dgm:pt modelId="{B68F74C5-1400-2F4F-A0B4-A44984A06FF6}" type="pres">
      <dgm:prSet presAssocID="{087A6F72-E0C8-F242-9833-F4C52FDCF15F}" presName="hierChild5" presStyleCnt="0"/>
      <dgm:spPr/>
    </dgm:pt>
    <dgm:pt modelId="{EF97D4ED-16E4-AC4A-A245-F8E46A6BC1DD}" type="pres">
      <dgm:prSet presAssocID="{4A996849-C19A-7C42-B66C-7919DCC7E255}" presName="hierChild3" presStyleCnt="0"/>
      <dgm:spPr/>
    </dgm:pt>
    <dgm:pt modelId="{1FAB3881-A9C3-494E-8B6C-FBC0F41E689D}" type="pres">
      <dgm:prSet presAssocID="{40AF80BC-3369-E945-B8A6-2AFC5CA81674}" presName="Name111" presStyleLbl="parChTrans1D2" presStyleIdx="4" presStyleCnt="6"/>
      <dgm:spPr/>
      <dgm:t>
        <a:bodyPr/>
        <a:lstStyle/>
        <a:p>
          <a:endParaRPr lang="en-US"/>
        </a:p>
      </dgm:t>
    </dgm:pt>
    <dgm:pt modelId="{AE8C3B3A-E6E2-C540-A038-A714200D9C39}" type="pres">
      <dgm:prSet presAssocID="{22ECB801-DDA0-5F47-9F93-C672A8FEF763}" presName="hierRoot3" presStyleCnt="0">
        <dgm:presLayoutVars>
          <dgm:hierBranch val="init"/>
        </dgm:presLayoutVars>
      </dgm:prSet>
      <dgm:spPr/>
    </dgm:pt>
    <dgm:pt modelId="{7BBFA024-F10F-0D41-97D1-30880FE0AC94}" type="pres">
      <dgm:prSet presAssocID="{22ECB801-DDA0-5F47-9F93-C672A8FEF763}" presName="rootComposite3" presStyleCnt="0"/>
      <dgm:spPr/>
    </dgm:pt>
    <dgm:pt modelId="{6A69BF3A-470C-FB46-8F7B-B37A69F93FE2}" type="pres">
      <dgm:prSet presAssocID="{22ECB801-DDA0-5F47-9F93-C672A8FEF763}" presName="rootText3" presStyleLbl="asst1" presStyleIdx="0" presStyleCnt="2">
        <dgm:presLayoutVars>
          <dgm:chPref val="3"/>
        </dgm:presLayoutVars>
      </dgm:prSet>
      <dgm:spPr/>
      <dgm:t>
        <a:bodyPr/>
        <a:lstStyle/>
        <a:p>
          <a:endParaRPr lang="en-US"/>
        </a:p>
      </dgm:t>
    </dgm:pt>
    <dgm:pt modelId="{34069938-4868-AC43-9C09-805DDBB6CCCC}" type="pres">
      <dgm:prSet presAssocID="{22ECB801-DDA0-5F47-9F93-C672A8FEF763}" presName="rootConnector3" presStyleLbl="asst1" presStyleIdx="0" presStyleCnt="2"/>
      <dgm:spPr/>
      <dgm:t>
        <a:bodyPr/>
        <a:lstStyle/>
        <a:p>
          <a:endParaRPr lang="en-US"/>
        </a:p>
      </dgm:t>
    </dgm:pt>
    <dgm:pt modelId="{28F7B5DE-0323-2443-B236-95F32368C36A}" type="pres">
      <dgm:prSet presAssocID="{22ECB801-DDA0-5F47-9F93-C672A8FEF763}" presName="hierChild6" presStyleCnt="0"/>
      <dgm:spPr/>
    </dgm:pt>
    <dgm:pt modelId="{241234BE-9DC8-3648-967E-6E4BCE2ACEA2}" type="pres">
      <dgm:prSet presAssocID="{22ECB801-DDA0-5F47-9F93-C672A8FEF763}" presName="hierChild7" presStyleCnt="0"/>
      <dgm:spPr/>
    </dgm:pt>
    <dgm:pt modelId="{341CEDF3-8D5D-0C40-97A6-40CA231D62EB}" type="pres">
      <dgm:prSet presAssocID="{2305DCD7-F4E2-064B-B7B3-49E723843CD2}" presName="Name111" presStyleLbl="parChTrans1D2" presStyleIdx="5" presStyleCnt="6"/>
      <dgm:spPr/>
      <dgm:t>
        <a:bodyPr/>
        <a:lstStyle/>
        <a:p>
          <a:endParaRPr lang="en-US"/>
        </a:p>
      </dgm:t>
    </dgm:pt>
    <dgm:pt modelId="{C048D098-F2E9-C345-8623-5D2944902E23}" type="pres">
      <dgm:prSet presAssocID="{14DE67F5-C79A-994C-BDD7-6A479BC93504}" presName="hierRoot3" presStyleCnt="0">
        <dgm:presLayoutVars>
          <dgm:hierBranch val="init"/>
        </dgm:presLayoutVars>
      </dgm:prSet>
      <dgm:spPr/>
    </dgm:pt>
    <dgm:pt modelId="{6006F464-FE54-8247-B59B-E537879A88EC}" type="pres">
      <dgm:prSet presAssocID="{14DE67F5-C79A-994C-BDD7-6A479BC93504}" presName="rootComposite3" presStyleCnt="0"/>
      <dgm:spPr/>
    </dgm:pt>
    <dgm:pt modelId="{19F4CAE1-0CC3-FB40-9D5D-05BDF865F5D5}" type="pres">
      <dgm:prSet presAssocID="{14DE67F5-C79A-994C-BDD7-6A479BC93504}" presName="rootText3" presStyleLbl="asst1" presStyleIdx="1" presStyleCnt="2">
        <dgm:presLayoutVars>
          <dgm:chPref val="3"/>
        </dgm:presLayoutVars>
      </dgm:prSet>
      <dgm:spPr/>
      <dgm:t>
        <a:bodyPr/>
        <a:lstStyle/>
        <a:p>
          <a:endParaRPr lang="en-US"/>
        </a:p>
      </dgm:t>
    </dgm:pt>
    <dgm:pt modelId="{80A04338-C527-2D49-AF29-64EA438235B3}" type="pres">
      <dgm:prSet presAssocID="{14DE67F5-C79A-994C-BDD7-6A479BC93504}" presName="rootConnector3" presStyleLbl="asst1" presStyleIdx="1" presStyleCnt="2"/>
      <dgm:spPr/>
      <dgm:t>
        <a:bodyPr/>
        <a:lstStyle/>
        <a:p>
          <a:endParaRPr lang="en-US"/>
        </a:p>
      </dgm:t>
    </dgm:pt>
    <dgm:pt modelId="{2220D0F7-92BA-EF42-8B7E-F946EEB3C1B2}" type="pres">
      <dgm:prSet presAssocID="{14DE67F5-C79A-994C-BDD7-6A479BC93504}" presName="hierChild6" presStyleCnt="0"/>
      <dgm:spPr/>
    </dgm:pt>
    <dgm:pt modelId="{51F81A51-E3DD-4047-ACC3-8CA4A66C9149}" type="pres">
      <dgm:prSet presAssocID="{14DE67F5-C79A-994C-BDD7-6A479BC93504}" presName="hierChild7" presStyleCnt="0"/>
      <dgm:spPr/>
    </dgm:pt>
  </dgm:ptLst>
  <dgm:cxnLst>
    <dgm:cxn modelId="{07E64B61-0425-714A-903C-EDDBA52CE4A2}" type="presOf" srcId="{B8B7FE5C-C376-0B41-ABCD-C3878B0712C1}" destId="{A9B6A006-26ED-3841-9412-058F6369FD50}" srcOrd="1" destOrd="0" presId="urn:microsoft.com/office/officeart/2005/8/layout/orgChart1"/>
    <dgm:cxn modelId="{17262CC2-C44E-7346-9B3F-B4E983A3A966}" srcId="{4A996849-C19A-7C42-B66C-7919DCC7E255}" destId="{CFF9C0E7-E641-FF42-AE87-18C80F1BF6CE}" srcOrd="2" destOrd="0" parTransId="{DF3A6E48-515E-494C-ABB5-73E9E5B87AF0}" sibTransId="{0570165C-AC28-1D42-A7D5-66CB4313E461}"/>
    <dgm:cxn modelId="{0C74B7C9-46F7-324A-B3EB-A54F461C890F}" type="presOf" srcId="{2305DCD7-F4E2-064B-B7B3-49E723843CD2}" destId="{341CEDF3-8D5D-0C40-97A6-40CA231D62EB}" srcOrd="0" destOrd="0" presId="urn:microsoft.com/office/officeart/2005/8/layout/orgChart1"/>
    <dgm:cxn modelId="{24486B85-2B79-E642-92F7-C076D9F630A4}" srcId="{E6CE5AF1-4EB7-6E44-BDAD-ED1AB1AB998D}" destId="{4A996849-C19A-7C42-B66C-7919DCC7E255}" srcOrd="0" destOrd="0" parTransId="{2F5D6E09-10DF-1E41-B8CA-512B677E2851}" sibTransId="{66B385B0-88F3-6A43-A355-6E64437A607D}"/>
    <dgm:cxn modelId="{A3EEC64D-0152-7941-AFE9-FAD387B8F634}" type="presOf" srcId="{4A996849-C19A-7C42-B66C-7919DCC7E255}" destId="{E6085926-AA2F-8746-9712-0A46A4D4EEB5}" srcOrd="0" destOrd="0" presId="urn:microsoft.com/office/officeart/2005/8/layout/orgChart1"/>
    <dgm:cxn modelId="{6DE0B7B0-44BA-0C4A-B0A2-4FFB5C3AF8C6}" type="presOf" srcId="{276A909B-18E4-1D49-813A-9428B2150916}" destId="{F5C7A57F-2D8E-6340-83AD-91E204AF4177}" srcOrd="0" destOrd="0" presId="urn:microsoft.com/office/officeart/2005/8/layout/orgChart1"/>
    <dgm:cxn modelId="{6FD2CA13-7105-4C4F-A497-CAB4218F9253}" type="presOf" srcId="{087A6F72-E0C8-F242-9833-F4C52FDCF15F}" destId="{9CCC9B79-B2FE-914B-8931-5E57A44D21A8}" srcOrd="0" destOrd="0" presId="urn:microsoft.com/office/officeart/2005/8/layout/orgChart1"/>
    <dgm:cxn modelId="{4193EA7E-7B10-284E-A862-599F1B47EAD2}" srcId="{4A996849-C19A-7C42-B66C-7919DCC7E255}" destId="{B8B7FE5C-C376-0B41-ABCD-C3878B0712C1}" srcOrd="3" destOrd="0" parTransId="{DA22223D-EE35-8341-8824-9305A214604A}" sibTransId="{96392FE4-6539-A048-8CA7-D2CA99702F68}"/>
    <dgm:cxn modelId="{E779BD1B-28F2-5C48-92CC-1707C0AE780C}" type="presOf" srcId="{4A996849-C19A-7C42-B66C-7919DCC7E255}" destId="{A04C9E97-BBB1-A048-B00D-0C91F67F4648}" srcOrd="1" destOrd="0" presId="urn:microsoft.com/office/officeart/2005/8/layout/orgChart1"/>
    <dgm:cxn modelId="{742B693A-F8C3-7D45-928E-73C06A5DE275}" type="presOf" srcId="{DA22223D-EE35-8341-8824-9305A214604A}" destId="{C1A14203-1BBD-CA40-89A9-783526235C35}" srcOrd="0" destOrd="0" presId="urn:microsoft.com/office/officeart/2005/8/layout/orgChart1"/>
    <dgm:cxn modelId="{A6804483-809B-3E4F-BC71-92022BA45D01}" type="presOf" srcId="{6A5A957D-9B00-824F-8341-BE7B6CC3451F}" destId="{497E801F-820F-EF4E-8D4D-F72C18816345}" srcOrd="0" destOrd="0" presId="urn:microsoft.com/office/officeart/2005/8/layout/orgChart1"/>
    <dgm:cxn modelId="{023B74FD-146C-3546-A26F-7F1E5DF4181D}" type="presOf" srcId="{087A6F72-E0C8-F242-9833-F4C52FDCF15F}" destId="{8CF7F9CA-3A63-2B4E-970B-20F98E03132E}" srcOrd="1" destOrd="0" presId="urn:microsoft.com/office/officeart/2005/8/layout/orgChart1"/>
    <dgm:cxn modelId="{BDC1C611-1E70-1B43-9FFF-7FE88EE02B84}" srcId="{4A996849-C19A-7C42-B66C-7919DCC7E255}" destId="{087A6F72-E0C8-F242-9833-F4C52FDCF15F}" srcOrd="5" destOrd="0" parTransId="{37B688DF-09E9-F447-9024-AA645A2FC41C}" sibTransId="{D415D92E-5286-874A-8D1B-D8F23E133130}"/>
    <dgm:cxn modelId="{35C0D1F2-1C39-8B4C-A512-502259ADAB9B}" type="presOf" srcId="{6A5A957D-9B00-824F-8341-BE7B6CC3451F}" destId="{49BBAC66-3F93-8849-9BFC-392DF9D08498}" srcOrd="1" destOrd="0" presId="urn:microsoft.com/office/officeart/2005/8/layout/orgChart1"/>
    <dgm:cxn modelId="{22D86EFA-7013-CB4C-9C61-D25A8F4F5E0C}" type="presOf" srcId="{22ECB801-DDA0-5F47-9F93-C672A8FEF763}" destId="{6A69BF3A-470C-FB46-8F7B-B37A69F93FE2}" srcOrd="0" destOrd="0" presId="urn:microsoft.com/office/officeart/2005/8/layout/orgChart1"/>
    <dgm:cxn modelId="{E15E5136-A9B8-3947-9719-5AE309395D68}" srcId="{4A996849-C19A-7C42-B66C-7919DCC7E255}" destId="{14DE67F5-C79A-994C-BDD7-6A479BC93504}" srcOrd="1" destOrd="0" parTransId="{2305DCD7-F4E2-064B-B7B3-49E723843CD2}" sibTransId="{9E952496-D03D-9D41-9EB9-5EC8E9A7ED1D}"/>
    <dgm:cxn modelId="{5C408167-99C4-4C48-8E95-5CD635C26AC6}" type="presOf" srcId="{CFF9C0E7-E641-FF42-AE87-18C80F1BF6CE}" destId="{DB8FDDF5-BE26-CD49-988C-B4AD79B6FF9C}" srcOrd="1" destOrd="0" presId="urn:microsoft.com/office/officeart/2005/8/layout/orgChart1"/>
    <dgm:cxn modelId="{69F6AA7B-62A4-4E4F-B398-B21250110402}" type="presOf" srcId="{B8B7FE5C-C376-0B41-ABCD-C3878B0712C1}" destId="{A9430FAB-C865-7C47-ACFD-B5B6189D9D0C}" srcOrd="0" destOrd="0" presId="urn:microsoft.com/office/officeart/2005/8/layout/orgChart1"/>
    <dgm:cxn modelId="{74E40BC6-D77C-0F4E-B731-08B2C6C04D1D}" type="presOf" srcId="{37B688DF-09E9-F447-9024-AA645A2FC41C}" destId="{258968CD-B72D-5844-9636-BDF8A707F798}" srcOrd="0" destOrd="0" presId="urn:microsoft.com/office/officeart/2005/8/layout/orgChart1"/>
    <dgm:cxn modelId="{59CC1C06-A42E-2F4E-B277-B948313B0543}" srcId="{4A996849-C19A-7C42-B66C-7919DCC7E255}" destId="{22ECB801-DDA0-5F47-9F93-C672A8FEF763}" srcOrd="0" destOrd="0" parTransId="{40AF80BC-3369-E945-B8A6-2AFC5CA81674}" sibTransId="{ACD0EA56-948C-7944-86D9-EF27B0A23560}"/>
    <dgm:cxn modelId="{C5CBC33E-F628-754E-978D-17551854E75D}" type="presOf" srcId="{22ECB801-DDA0-5F47-9F93-C672A8FEF763}" destId="{34069938-4868-AC43-9C09-805DDBB6CCCC}" srcOrd="1" destOrd="0" presId="urn:microsoft.com/office/officeart/2005/8/layout/orgChart1"/>
    <dgm:cxn modelId="{9CCA213B-CFF6-4B45-A3A1-5760E9787C57}" type="presOf" srcId="{14DE67F5-C79A-994C-BDD7-6A479BC93504}" destId="{19F4CAE1-0CC3-FB40-9D5D-05BDF865F5D5}" srcOrd="0" destOrd="0" presId="urn:microsoft.com/office/officeart/2005/8/layout/orgChart1"/>
    <dgm:cxn modelId="{03531E3D-2BD9-8F40-BBAE-8606D486C48D}" type="presOf" srcId="{E6CE5AF1-4EB7-6E44-BDAD-ED1AB1AB998D}" destId="{F51EF947-1FF6-7844-B1E9-730982D1A81E}" srcOrd="0" destOrd="0" presId="urn:microsoft.com/office/officeart/2005/8/layout/orgChart1"/>
    <dgm:cxn modelId="{9A6CBC8F-8DF8-7043-BA20-5A85AB155720}" type="presOf" srcId="{CFF9C0E7-E641-FF42-AE87-18C80F1BF6CE}" destId="{415E303E-6AB4-8D4A-A63E-204569D76348}" srcOrd="0" destOrd="0" presId="urn:microsoft.com/office/officeart/2005/8/layout/orgChart1"/>
    <dgm:cxn modelId="{EB207C0A-3CBF-3845-8036-4158C07C8A17}" type="presOf" srcId="{40AF80BC-3369-E945-B8A6-2AFC5CA81674}" destId="{1FAB3881-A9C3-494E-8B6C-FBC0F41E689D}" srcOrd="0" destOrd="0" presId="urn:microsoft.com/office/officeart/2005/8/layout/orgChart1"/>
    <dgm:cxn modelId="{ED634EBE-EC84-8645-8808-504B3A2AD042}" srcId="{4A996849-C19A-7C42-B66C-7919DCC7E255}" destId="{6A5A957D-9B00-824F-8341-BE7B6CC3451F}" srcOrd="4" destOrd="0" parTransId="{276A909B-18E4-1D49-813A-9428B2150916}" sibTransId="{6A588994-1F6E-4841-A7D9-9833EF9B7EFB}"/>
    <dgm:cxn modelId="{111A32B8-F691-F74A-8A32-D214E93CE7DE}" type="presOf" srcId="{14DE67F5-C79A-994C-BDD7-6A479BC93504}" destId="{80A04338-C527-2D49-AF29-64EA438235B3}" srcOrd="1" destOrd="0" presId="urn:microsoft.com/office/officeart/2005/8/layout/orgChart1"/>
    <dgm:cxn modelId="{4667EEB9-1AF7-CC4E-9D16-6657145237F6}" type="presOf" srcId="{DF3A6E48-515E-494C-ABB5-73E9E5B87AF0}" destId="{312FA133-07E4-5C44-B24A-6A058FA12980}" srcOrd="0" destOrd="0" presId="urn:microsoft.com/office/officeart/2005/8/layout/orgChart1"/>
    <dgm:cxn modelId="{3C40CF3C-04A2-0341-B1F8-8DE66AC321ED}" type="presParOf" srcId="{F51EF947-1FF6-7844-B1E9-730982D1A81E}" destId="{9DE4A607-146C-3A4C-8CFF-1143EB8487AE}" srcOrd="0" destOrd="0" presId="urn:microsoft.com/office/officeart/2005/8/layout/orgChart1"/>
    <dgm:cxn modelId="{6560C7B9-C829-5542-8A99-865C53E002D5}" type="presParOf" srcId="{9DE4A607-146C-3A4C-8CFF-1143EB8487AE}" destId="{AC3FA5BB-5EFA-DC40-8506-AFAD47512058}" srcOrd="0" destOrd="0" presId="urn:microsoft.com/office/officeart/2005/8/layout/orgChart1"/>
    <dgm:cxn modelId="{94BE7744-0368-7A4E-BC6F-2D45FE6DAB41}" type="presParOf" srcId="{AC3FA5BB-5EFA-DC40-8506-AFAD47512058}" destId="{E6085926-AA2F-8746-9712-0A46A4D4EEB5}" srcOrd="0" destOrd="0" presId="urn:microsoft.com/office/officeart/2005/8/layout/orgChart1"/>
    <dgm:cxn modelId="{1C0D5BDA-B5DB-9045-A5FD-41FE65CFB09D}" type="presParOf" srcId="{AC3FA5BB-5EFA-DC40-8506-AFAD47512058}" destId="{A04C9E97-BBB1-A048-B00D-0C91F67F4648}" srcOrd="1" destOrd="0" presId="urn:microsoft.com/office/officeart/2005/8/layout/orgChart1"/>
    <dgm:cxn modelId="{A10706F0-7F5D-784E-BC8E-BDC2AEDF7903}" type="presParOf" srcId="{9DE4A607-146C-3A4C-8CFF-1143EB8487AE}" destId="{580C755A-2DBF-3244-9654-C924E9A1B19D}" srcOrd="1" destOrd="0" presId="urn:microsoft.com/office/officeart/2005/8/layout/orgChart1"/>
    <dgm:cxn modelId="{D6CBD137-7357-AE4B-B446-B0227AD47F92}" type="presParOf" srcId="{580C755A-2DBF-3244-9654-C924E9A1B19D}" destId="{312FA133-07E4-5C44-B24A-6A058FA12980}" srcOrd="0" destOrd="0" presId="urn:microsoft.com/office/officeart/2005/8/layout/orgChart1"/>
    <dgm:cxn modelId="{A8AE8FBB-CD40-0F42-9440-DF881725693A}" type="presParOf" srcId="{580C755A-2DBF-3244-9654-C924E9A1B19D}" destId="{F4B71F5C-6CA0-3040-9962-E3A81829327D}" srcOrd="1" destOrd="0" presId="urn:microsoft.com/office/officeart/2005/8/layout/orgChart1"/>
    <dgm:cxn modelId="{0BB824B9-0B56-1947-92E5-DD898A80DD10}" type="presParOf" srcId="{F4B71F5C-6CA0-3040-9962-E3A81829327D}" destId="{1F6FE0D2-5A55-2841-9A5B-5D59723FA3BF}" srcOrd="0" destOrd="0" presId="urn:microsoft.com/office/officeart/2005/8/layout/orgChart1"/>
    <dgm:cxn modelId="{E5B515C7-7896-D74C-997B-72850ABEA756}" type="presParOf" srcId="{1F6FE0D2-5A55-2841-9A5B-5D59723FA3BF}" destId="{415E303E-6AB4-8D4A-A63E-204569D76348}" srcOrd="0" destOrd="0" presId="urn:microsoft.com/office/officeart/2005/8/layout/orgChart1"/>
    <dgm:cxn modelId="{F530E86D-FBA2-8949-A819-82537DB748CC}" type="presParOf" srcId="{1F6FE0D2-5A55-2841-9A5B-5D59723FA3BF}" destId="{DB8FDDF5-BE26-CD49-988C-B4AD79B6FF9C}" srcOrd="1" destOrd="0" presId="urn:microsoft.com/office/officeart/2005/8/layout/orgChart1"/>
    <dgm:cxn modelId="{00FDA8AF-0D7E-5C46-B86C-B5033A5B6288}" type="presParOf" srcId="{F4B71F5C-6CA0-3040-9962-E3A81829327D}" destId="{0644E5C8-C58C-934E-BA55-103325BB03DD}" srcOrd="1" destOrd="0" presId="urn:microsoft.com/office/officeart/2005/8/layout/orgChart1"/>
    <dgm:cxn modelId="{922251E4-6823-1747-8E52-80E27C2C530B}" type="presParOf" srcId="{F4B71F5C-6CA0-3040-9962-E3A81829327D}" destId="{E9064D68-C4A1-844A-AEDE-65EF3632F5AB}" srcOrd="2" destOrd="0" presId="urn:microsoft.com/office/officeart/2005/8/layout/orgChart1"/>
    <dgm:cxn modelId="{7AADA89F-CD34-2542-A103-1DE254808A5B}" type="presParOf" srcId="{580C755A-2DBF-3244-9654-C924E9A1B19D}" destId="{C1A14203-1BBD-CA40-89A9-783526235C35}" srcOrd="2" destOrd="0" presId="urn:microsoft.com/office/officeart/2005/8/layout/orgChart1"/>
    <dgm:cxn modelId="{D93B2101-BEBA-8A40-AE88-FA3E3CBFDAF4}" type="presParOf" srcId="{580C755A-2DBF-3244-9654-C924E9A1B19D}" destId="{BA914538-6668-B142-B535-BB5689EF5B09}" srcOrd="3" destOrd="0" presId="urn:microsoft.com/office/officeart/2005/8/layout/orgChart1"/>
    <dgm:cxn modelId="{1A1996F4-045F-6D45-9BB1-9B6231B6C21E}" type="presParOf" srcId="{BA914538-6668-B142-B535-BB5689EF5B09}" destId="{70863F69-D11B-974E-9169-84D1F523913E}" srcOrd="0" destOrd="0" presId="urn:microsoft.com/office/officeart/2005/8/layout/orgChart1"/>
    <dgm:cxn modelId="{9E5A703E-15DF-FA47-AB61-420183B86E3D}" type="presParOf" srcId="{70863F69-D11B-974E-9169-84D1F523913E}" destId="{A9430FAB-C865-7C47-ACFD-B5B6189D9D0C}" srcOrd="0" destOrd="0" presId="urn:microsoft.com/office/officeart/2005/8/layout/orgChart1"/>
    <dgm:cxn modelId="{81BC0295-1559-D949-AB8E-C124C641FF43}" type="presParOf" srcId="{70863F69-D11B-974E-9169-84D1F523913E}" destId="{A9B6A006-26ED-3841-9412-058F6369FD50}" srcOrd="1" destOrd="0" presId="urn:microsoft.com/office/officeart/2005/8/layout/orgChart1"/>
    <dgm:cxn modelId="{E349C136-F2DF-EB49-9A8C-F557F5D828A5}" type="presParOf" srcId="{BA914538-6668-B142-B535-BB5689EF5B09}" destId="{0C9CC815-CCF3-6741-B949-D15166FF2782}" srcOrd="1" destOrd="0" presId="urn:microsoft.com/office/officeart/2005/8/layout/orgChart1"/>
    <dgm:cxn modelId="{0A942AC4-2DE6-3F41-ABFA-A77135894190}" type="presParOf" srcId="{BA914538-6668-B142-B535-BB5689EF5B09}" destId="{CE5435A9-E501-1846-8EDA-3A1956B4CFEE}" srcOrd="2" destOrd="0" presId="urn:microsoft.com/office/officeart/2005/8/layout/orgChart1"/>
    <dgm:cxn modelId="{5910005F-0D77-BB4A-BD22-D667FA24A9AF}" type="presParOf" srcId="{580C755A-2DBF-3244-9654-C924E9A1B19D}" destId="{F5C7A57F-2D8E-6340-83AD-91E204AF4177}" srcOrd="4" destOrd="0" presId="urn:microsoft.com/office/officeart/2005/8/layout/orgChart1"/>
    <dgm:cxn modelId="{19FA50A4-82F8-FE4B-A035-3EC03AD4B354}" type="presParOf" srcId="{580C755A-2DBF-3244-9654-C924E9A1B19D}" destId="{7C501A76-95FF-B24E-B6A4-A1CFBE18A8FC}" srcOrd="5" destOrd="0" presId="urn:microsoft.com/office/officeart/2005/8/layout/orgChart1"/>
    <dgm:cxn modelId="{1C0AF654-3229-EB49-B13D-F5B01CB42884}" type="presParOf" srcId="{7C501A76-95FF-B24E-B6A4-A1CFBE18A8FC}" destId="{5278527F-4FA9-FE43-A9C4-5AF092E0F905}" srcOrd="0" destOrd="0" presId="urn:microsoft.com/office/officeart/2005/8/layout/orgChart1"/>
    <dgm:cxn modelId="{6FB6220B-DE53-084E-992C-5C52A56B437D}" type="presParOf" srcId="{5278527F-4FA9-FE43-A9C4-5AF092E0F905}" destId="{497E801F-820F-EF4E-8D4D-F72C18816345}" srcOrd="0" destOrd="0" presId="urn:microsoft.com/office/officeart/2005/8/layout/orgChart1"/>
    <dgm:cxn modelId="{D9A20AA6-4813-B441-8101-F13B86F5A56B}" type="presParOf" srcId="{5278527F-4FA9-FE43-A9C4-5AF092E0F905}" destId="{49BBAC66-3F93-8849-9BFC-392DF9D08498}" srcOrd="1" destOrd="0" presId="urn:microsoft.com/office/officeart/2005/8/layout/orgChart1"/>
    <dgm:cxn modelId="{EF8B7969-A0F1-BB42-8562-E7DEAEA9D0F8}" type="presParOf" srcId="{7C501A76-95FF-B24E-B6A4-A1CFBE18A8FC}" destId="{D0F4AAB3-D9EE-1840-8343-79FE4E402626}" srcOrd="1" destOrd="0" presId="urn:microsoft.com/office/officeart/2005/8/layout/orgChart1"/>
    <dgm:cxn modelId="{923EAA3D-7D40-AB46-81DA-2FF438CC67E6}" type="presParOf" srcId="{7C501A76-95FF-B24E-B6A4-A1CFBE18A8FC}" destId="{D68CFA55-7B6A-2E40-A2E0-A4ED75D8E9BE}" srcOrd="2" destOrd="0" presId="urn:microsoft.com/office/officeart/2005/8/layout/orgChart1"/>
    <dgm:cxn modelId="{3F5F2B63-3D1A-1041-B81D-38ADA9C4E142}" type="presParOf" srcId="{580C755A-2DBF-3244-9654-C924E9A1B19D}" destId="{258968CD-B72D-5844-9636-BDF8A707F798}" srcOrd="6" destOrd="0" presId="urn:microsoft.com/office/officeart/2005/8/layout/orgChart1"/>
    <dgm:cxn modelId="{AB7D6C4B-B1C6-D846-9453-3E0CEB580F8B}" type="presParOf" srcId="{580C755A-2DBF-3244-9654-C924E9A1B19D}" destId="{92723EC0-5C27-B84C-AE26-B5D038EFC339}" srcOrd="7" destOrd="0" presId="urn:microsoft.com/office/officeart/2005/8/layout/orgChart1"/>
    <dgm:cxn modelId="{29FCE8DF-F15D-FE42-8132-D92DE6B66D4C}" type="presParOf" srcId="{92723EC0-5C27-B84C-AE26-B5D038EFC339}" destId="{3C4D92C1-8FC7-D949-9559-39FEACB66C75}" srcOrd="0" destOrd="0" presId="urn:microsoft.com/office/officeart/2005/8/layout/orgChart1"/>
    <dgm:cxn modelId="{BF59460D-B53E-044D-80FD-3F05E1DD8A77}" type="presParOf" srcId="{3C4D92C1-8FC7-D949-9559-39FEACB66C75}" destId="{9CCC9B79-B2FE-914B-8931-5E57A44D21A8}" srcOrd="0" destOrd="0" presId="urn:microsoft.com/office/officeart/2005/8/layout/orgChart1"/>
    <dgm:cxn modelId="{DABA85EF-8A42-384A-99FA-987C6371D170}" type="presParOf" srcId="{3C4D92C1-8FC7-D949-9559-39FEACB66C75}" destId="{8CF7F9CA-3A63-2B4E-970B-20F98E03132E}" srcOrd="1" destOrd="0" presId="urn:microsoft.com/office/officeart/2005/8/layout/orgChart1"/>
    <dgm:cxn modelId="{3AD94C75-2756-F84F-B55A-2B363E487AEA}" type="presParOf" srcId="{92723EC0-5C27-B84C-AE26-B5D038EFC339}" destId="{D8719186-C9B6-4744-9F56-7DB7A00A5BE7}" srcOrd="1" destOrd="0" presId="urn:microsoft.com/office/officeart/2005/8/layout/orgChart1"/>
    <dgm:cxn modelId="{FB4B7910-C794-F940-AE67-EC3A77984459}" type="presParOf" srcId="{92723EC0-5C27-B84C-AE26-B5D038EFC339}" destId="{B68F74C5-1400-2F4F-A0B4-A44984A06FF6}" srcOrd="2" destOrd="0" presId="urn:microsoft.com/office/officeart/2005/8/layout/orgChart1"/>
    <dgm:cxn modelId="{7A32F5AE-6B7D-8F40-A045-9003A8A269BE}" type="presParOf" srcId="{9DE4A607-146C-3A4C-8CFF-1143EB8487AE}" destId="{EF97D4ED-16E4-AC4A-A245-F8E46A6BC1DD}" srcOrd="2" destOrd="0" presId="urn:microsoft.com/office/officeart/2005/8/layout/orgChart1"/>
    <dgm:cxn modelId="{63F9CE76-A860-9A4D-878D-5B6C0D562ED2}" type="presParOf" srcId="{EF97D4ED-16E4-AC4A-A245-F8E46A6BC1DD}" destId="{1FAB3881-A9C3-494E-8B6C-FBC0F41E689D}" srcOrd="0" destOrd="0" presId="urn:microsoft.com/office/officeart/2005/8/layout/orgChart1"/>
    <dgm:cxn modelId="{C0FA66AB-27B1-4949-8366-82139F749280}" type="presParOf" srcId="{EF97D4ED-16E4-AC4A-A245-F8E46A6BC1DD}" destId="{AE8C3B3A-E6E2-C540-A038-A714200D9C39}" srcOrd="1" destOrd="0" presId="urn:microsoft.com/office/officeart/2005/8/layout/orgChart1"/>
    <dgm:cxn modelId="{D2494975-7494-A144-8EFC-192D5BF48FC2}" type="presParOf" srcId="{AE8C3B3A-E6E2-C540-A038-A714200D9C39}" destId="{7BBFA024-F10F-0D41-97D1-30880FE0AC94}" srcOrd="0" destOrd="0" presId="urn:microsoft.com/office/officeart/2005/8/layout/orgChart1"/>
    <dgm:cxn modelId="{0855B116-0D90-8A40-ACFC-DCF6D51E32D3}" type="presParOf" srcId="{7BBFA024-F10F-0D41-97D1-30880FE0AC94}" destId="{6A69BF3A-470C-FB46-8F7B-B37A69F93FE2}" srcOrd="0" destOrd="0" presId="urn:microsoft.com/office/officeart/2005/8/layout/orgChart1"/>
    <dgm:cxn modelId="{55BBE208-441C-2445-8A2D-3FFF5AAB2AF9}" type="presParOf" srcId="{7BBFA024-F10F-0D41-97D1-30880FE0AC94}" destId="{34069938-4868-AC43-9C09-805DDBB6CCCC}" srcOrd="1" destOrd="0" presId="urn:microsoft.com/office/officeart/2005/8/layout/orgChart1"/>
    <dgm:cxn modelId="{A35A8C1A-04BC-3649-BA16-30B8C4515ED8}" type="presParOf" srcId="{AE8C3B3A-E6E2-C540-A038-A714200D9C39}" destId="{28F7B5DE-0323-2443-B236-95F32368C36A}" srcOrd="1" destOrd="0" presId="urn:microsoft.com/office/officeart/2005/8/layout/orgChart1"/>
    <dgm:cxn modelId="{C0F73AB5-3A0D-1A4B-85E3-C7C95A152421}" type="presParOf" srcId="{AE8C3B3A-E6E2-C540-A038-A714200D9C39}" destId="{241234BE-9DC8-3648-967E-6E4BCE2ACEA2}" srcOrd="2" destOrd="0" presId="urn:microsoft.com/office/officeart/2005/8/layout/orgChart1"/>
    <dgm:cxn modelId="{5A8E2D84-B187-ED4E-BBE3-CCDC01589769}" type="presParOf" srcId="{EF97D4ED-16E4-AC4A-A245-F8E46A6BC1DD}" destId="{341CEDF3-8D5D-0C40-97A6-40CA231D62EB}" srcOrd="2" destOrd="0" presId="urn:microsoft.com/office/officeart/2005/8/layout/orgChart1"/>
    <dgm:cxn modelId="{2D4BE783-1222-254F-BC68-471897C28858}" type="presParOf" srcId="{EF97D4ED-16E4-AC4A-A245-F8E46A6BC1DD}" destId="{C048D098-F2E9-C345-8623-5D2944902E23}" srcOrd="3" destOrd="0" presId="urn:microsoft.com/office/officeart/2005/8/layout/orgChart1"/>
    <dgm:cxn modelId="{BFB14D34-E7E8-B54A-B702-1DFA6A17EE2D}" type="presParOf" srcId="{C048D098-F2E9-C345-8623-5D2944902E23}" destId="{6006F464-FE54-8247-B59B-E537879A88EC}" srcOrd="0" destOrd="0" presId="urn:microsoft.com/office/officeart/2005/8/layout/orgChart1"/>
    <dgm:cxn modelId="{40C1A235-4F62-E44D-942D-AB8CE20A1160}" type="presParOf" srcId="{6006F464-FE54-8247-B59B-E537879A88EC}" destId="{19F4CAE1-0CC3-FB40-9D5D-05BDF865F5D5}" srcOrd="0" destOrd="0" presId="urn:microsoft.com/office/officeart/2005/8/layout/orgChart1"/>
    <dgm:cxn modelId="{632A2026-C0BD-5641-8378-200E579C07B1}" type="presParOf" srcId="{6006F464-FE54-8247-B59B-E537879A88EC}" destId="{80A04338-C527-2D49-AF29-64EA438235B3}" srcOrd="1" destOrd="0" presId="urn:microsoft.com/office/officeart/2005/8/layout/orgChart1"/>
    <dgm:cxn modelId="{D1510C36-5F84-8543-AADE-39B65CE55B6E}" type="presParOf" srcId="{C048D098-F2E9-C345-8623-5D2944902E23}" destId="{2220D0F7-92BA-EF42-8B7E-F946EEB3C1B2}" srcOrd="1" destOrd="0" presId="urn:microsoft.com/office/officeart/2005/8/layout/orgChart1"/>
    <dgm:cxn modelId="{5657DC7E-8D52-514B-851B-3ACDE1FA246E}" type="presParOf" srcId="{C048D098-F2E9-C345-8623-5D2944902E23}" destId="{51F81A51-E3DD-4047-ACC3-8CA4A66C91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CE5AF1-4EB7-6E44-BDAD-ED1AB1AB998D}"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4A996849-C19A-7C42-B66C-7919DCC7E255}">
      <dgm:prSet phldrT="[Text]"/>
      <dgm:spPr/>
      <dgm:t>
        <a:bodyPr/>
        <a:lstStyle/>
        <a:p>
          <a:r>
            <a:rPr lang="en-US" dirty="0" smtClean="0"/>
            <a:t>CIO</a:t>
          </a:r>
          <a:endParaRPr lang="en-US" dirty="0"/>
        </a:p>
      </dgm:t>
    </dgm:pt>
    <dgm:pt modelId="{2F5D6E09-10DF-1E41-B8CA-512B677E2851}" type="parTrans" cxnId="{24486B85-2B79-E642-92F7-C076D9F630A4}">
      <dgm:prSet/>
      <dgm:spPr/>
      <dgm:t>
        <a:bodyPr/>
        <a:lstStyle/>
        <a:p>
          <a:endParaRPr lang="en-US"/>
        </a:p>
      </dgm:t>
    </dgm:pt>
    <dgm:pt modelId="{66B385B0-88F3-6A43-A355-6E64437A607D}" type="sibTrans" cxnId="{24486B85-2B79-E642-92F7-C076D9F630A4}">
      <dgm:prSet/>
      <dgm:spPr/>
      <dgm:t>
        <a:bodyPr/>
        <a:lstStyle/>
        <a:p>
          <a:endParaRPr lang="en-US"/>
        </a:p>
      </dgm:t>
    </dgm:pt>
    <dgm:pt modelId="{22ECB801-DDA0-5F47-9F93-C672A8FEF763}" type="asst">
      <dgm:prSet phldrT="[Text]"/>
      <dgm:spPr/>
      <dgm:t>
        <a:bodyPr/>
        <a:lstStyle/>
        <a:p>
          <a:r>
            <a:rPr lang="en-US" dirty="0" smtClean="0"/>
            <a:t>Functional Director</a:t>
          </a:r>
          <a:endParaRPr lang="en-US" dirty="0"/>
        </a:p>
      </dgm:t>
    </dgm:pt>
    <dgm:pt modelId="{40AF80BC-3369-E945-B8A6-2AFC5CA81674}" type="parTrans" cxnId="{59CC1C06-A42E-2F4E-B277-B948313B0543}">
      <dgm:prSet/>
      <dgm:spPr/>
      <dgm:t>
        <a:bodyPr/>
        <a:lstStyle/>
        <a:p>
          <a:endParaRPr lang="en-US"/>
        </a:p>
      </dgm:t>
    </dgm:pt>
    <dgm:pt modelId="{ACD0EA56-948C-7944-86D9-EF27B0A23560}" type="sibTrans" cxnId="{59CC1C06-A42E-2F4E-B277-B948313B0543}">
      <dgm:prSet/>
      <dgm:spPr/>
      <dgm:t>
        <a:bodyPr/>
        <a:lstStyle/>
        <a:p>
          <a:endParaRPr lang="en-US"/>
        </a:p>
      </dgm:t>
    </dgm:pt>
    <dgm:pt modelId="{CFF9C0E7-E641-FF42-AE87-18C80F1BF6CE}">
      <dgm:prSet phldrT="[Text]"/>
      <dgm:spPr/>
      <dgm:t>
        <a:bodyPr/>
        <a:lstStyle/>
        <a:p>
          <a:r>
            <a:rPr lang="en-US" dirty="0" smtClean="0"/>
            <a:t>Network Engineering</a:t>
          </a:r>
          <a:endParaRPr lang="en-US" dirty="0"/>
        </a:p>
      </dgm:t>
    </dgm:pt>
    <dgm:pt modelId="{DF3A6E48-515E-494C-ABB5-73E9E5B87AF0}" type="parTrans" cxnId="{17262CC2-C44E-7346-9B3F-B4E983A3A966}">
      <dgm:prSet/>
      <dgm:spPr/>
      <dgm:t>
        <a:bodyPr/>
        <a:lstStyle/>
        <a:p>
          <a:endParaRPr lang="en-US"/>
        </a:p>
      </dgm:t>
    </dgm:pt>
    <dgm:pt modelId="{0570165C-AC28-1D42-A7D5-66CB4313E461}" type="sibTrans" cxnId="{17262CC2-C44E-7346-9B3F-B4E983A3A966}">
      <dgm:prSet/>
      <dgm:spPr/>
      <dgm:t>
        <a:bodyPr/>
        <a:lstStyle/>
        <a:p>
          <a:endParaRPr lang="en-US"/>
        </a:p>
      </dgm:t>
    </dgm:pt>
    <dgm:pt modelId="{B8B7FE5C-C376-0B41-ABCD-C3878B0712C1}">
      <dgm:prSet phldrT="[Text]"/>
      <dgm:spPr/>
      <dgm:t>
        <a:bodyPr/>
        <a:lstStyle/>
        <a:p>
          <a:r>
            <a:rPr lang="en-US" dirty="0" smtClean="0"/>
            <a:t>Applications Development</a:t>
          </a:r>
          <a:endParaRPr lang="en-US" dirty="0"/>
        </a:p>
      </dgm:t>
    </dgm:pt>
    <dgm:pt modelId="{DA22223D-EE35-8341-8824-9305A214604A}" type="parTrans" cxnId="{4193EA7E-7B10-284E-A862-599F1B47EAD2}">
      <dgm:prSet/>
      <dgm:spPr/>
      <dgm:t>
        <a:bodyPr/>
        <a:lstStyle/>
        <a:p>
          <a:endParaRPr lang="en-US"/>
        </a:p>
      </dgm:t>
    </dgm:pt>
    <dgm:pt modelId="{96392FE4-6539-A048-8CA7-D2CA99702F68}" type="sibTrans" cxnId="{4193EA7E-7B10-284E-A862-599F1B47EAD2}">
      <dgm:prSet/>
      <dgm:spPr/>
      <dgm:t>
        <a:bodyPr/>
        <a:lstStyle/>
        <a:p>
          <a:endParaRPr lang="en-US"/>
        </a:p>
      </dgm:t>
    </dgm:pt>
    <dgm:pt modelId="{6A5A957D-9B00-824F-8341-BE7B6CC3451F}">
      <dgm:prSet phldrT="[Text]"/>
      <dgm:spPr/>
      <dgm:t>
        <a:bodyPr/>
        <a:lstStyle/>
        <a:p>
          <a:r>
            <a:rPr lang="en-US" dirty="0" smtClean="0"/>
            <a:t>Systems Engineering</a:t>
          </a:r>
          <a:endParaRPr lang="en-US" dirty="0"/>
        </a:p>
      </dgm:t>
    </dgm:pt>
    <dgm:pt modelId="{276A909B-18E4-1D49-813A-9428B2150916}" type="parTrans" cxnId="{ED634EBE-EC84-8645-8808-504B3A2AD042}">
      <dgm:prSet/>
      <dgm:spPr/>
      <dgm:t>
        <a:bodyPr/>
        <a:lstStyle/>
        <a:p>
          <a:endParaRPr lang="en-US"/>
        </a:p>
      </dgm:t>
    </dgm:pt>
    <dgm:pt modelId="{6A588994-1F6E-4841-A7D9-9833EF9B7EFB}" type="sibTrans" cxnId="{ED634EBE-EC84-8645-8808-504B3A2AD042}">
      <dgm:prSet/>
      <dgm:spPr/>
      <dgm:t>
        <a:bodyPr/>
        <a:lstStyle/>
        <a:p>
          <a:endParaRPr lang="en-US"/>
        </a:p>
      </dgm:t>
    </dgm:pt>
    <dgm:pt modelId="{14DE67F5-C79A-994C-BDD7-6A479BC93504}" type="asst">
      <dgm:prSet phldrT="[Text]"/>
      <dgm:spPr/>
      <dgm:t>
        <a:bodyPr/>
        <a:lstStyle/>
        <a:p>
          <a:r>
            <a:rPr lang="en-US" dirty="0" smtClean="0"/>
            <a:t>Functional Director</a:t>
          </a:r>
          <a:endParaRPr lang="en-US" dirty="0"/>
        </a:p>
      </dgm:t>
    </dgm:pt>
    <dgm:pt modelId="{2305DCD7-F4E2-064B-B7B3-49E723843CD2}" type="parTrans" cxnId="{E15E5136-A9B8-3947-9719-5AE309395D68}">
      <dgm:prSet/>
      <dgm:spPr/>
      <dgm:t>
        <a:bodyPr/>
        <a:lstStyle/>
        <a:p>
          <a:endParaRPr lang="en-US"/>
        </a:p>
      </dgm:t>
    </dgm:pt>
    <dgm:pt modelId="{9E952496-D03D-9D41-9EB9-5EC8E9A7ED1D}" type="sibTrans" cxnId="{E15E5136-A9B8-3947-9719-5AE309395D68}">
      <dgm:prSet/>
      <dgm:spPr/>
      <dgm:t>
        <a:bodyPr/>
        <a:lstStyle/>
        <a:p>
          <a:endParaRPr lang="en-US"/>
        </a:p>
      </dgm:t>
    </dgm:pt>
    <dgm:pt modelId="{087A6F72-E0C8-F242-9833-F4C52FDCF15F}">
      <dgm:prSet phldrT="[Text]"/>
      <dgm:spPr/>
      <dgm:t>
        <a:bodyPr/>
        <a:lstStyle/>
        <a:p>
          <a:r>
            <a:rPr lang="en-US" dirty="0" smtClean="0"/>
            <a:t>Database Arch/Admin</a:t>
          </a:r>
          <a:endParaRPr lang="en-US" dirty="0"/>
        </a:p>
      </dgm:t>
    </dgm:pt>
    <dgm:pt modelId="{37B688DF-09E9-F447-9024-AA645A2FC41C}" type="parTrans" cxnId="{BDC1C611-1E70-1B43-9FFF-7FE88EE02B84}">
      <dgm:prSet/>
      <dgm:spPr/>
      <dgm:t>
        <a:bodyPr/>
        <a:lstStyle/>
        <a:p>
          <a:endParaRPr lang="en-US"/>
        </a:p>
      </dgm:t>
    </dgm:pt>
    <dgm:pt modelId="{D415D92E-5286-874A-8D1B-D8F23E133130}" type="sibTrans" cxnId="{BDC1C611-1E70-1B43-9FFF-7FE88EE02B84}">
      <dgm:prSet/>
      <dgm:spPr/>
      <dgm:t>
        <a:bodyPr/>
        <a:lstStyle/>
        <a:p>
          <a:endParaRPr lang="en-US"/>
        </a:p>
      </dgm:t>
    </dgm:pt>
    <dgm:pt modelId="{F51EF947-1FF6-7844-B1E9-730982D1A81E}" type="pres">
      <dgm:prSet presAssocID="{E6CE5AF1-4EB7-6E44-BDAD-ED1AB1AB998D}" presName="hierChild1" presStyleCnt="0">
        <dgm:presLayoutVars>
          <dgm:orgChart val="1"/>
          <dgm:chPref val="1"/>
          <dgm:dir/>
          <dgm:animOne val="branch"/>
          <dgm:animLvl val="lvl"/>
          <dgm:resizeHandles/>
        </dgm:presLayoutVars>
      </dgm:prSet>
      <dgm:spPr/>
      <dgm:t>
        <a:bodyPr/>
        <a:lstStyle/>
        <a:p>
          <a:endParaRPr lang="en-US"/>
        </a:p>
      </dgm:t>
    </dgm:pt>
    <dgm:pt modelId="{9DE4A607-146C-3A4C-8CFF-1143EB8487AE}" type="pres">
      <dgm:prSet presAssocID="{4A996849-C19A-7C42-B66C-7919DCC7E255}" presName="hierRoot1" presStyleCnt="0">
        <dgm:presLayoutVars>
          <dgm:hierBranch val="init"/>
        </dgm:presLayoutVars>
      </dgm:prSet>
      <dgm:spPr/>
    </dgm:pt>
    <dgm:pt modelId="{AC3FA5BB-5EFA-DC40-8506-AFAD47512058}" type="pres">
      <dgm:prSet presAssocID="{4A996849-C19A-7C42-B66C-7919DCC7E255}" presName="rootComposite1" presStyleCnt="0"/>
      <dgm:spPr/>
    </dgm:pt>
    <dgm:pt modelId="{E6085926-AA2F-8746-9712-0A46A4D4EEB5}" type="pres">
      <dgm:prSet presAssocID="{4A996849-C19A-7C42-B66C-7919DCC7E255}" presName="rootText1" presStyleLbl="node0" presStyleIdx="0" presStyleCnt="1">
        <dgm:presLayoutVars>
          <dgm:chPref val="3"/>
        </dgm:presLayoutVars>
      </dgm:prSet>
      <dgm:spPr/>
      <dgm:t>
        <a:bodyPr/>
        <a:lstStyle/>
        <a:p>
          <a:endParaRPr lang="en-US"/>
        </a:p>
      </dgm:t>
    </dgm:pt>
    <dgm:pt modelId="{A04C9E97-BBB1-A048-B00D-0C91F67F4648}" type="pres">
      <dgm:prSet presAssocID="{4A996849-C19A-7C42-B66C-7919DCC7E255}" presName="rootConnector1" presStyleLbl="node1" presStyleIdx="0" presStyleCnt="0"/>
      <dgm:spPr/>
      <dgm:t>
        <a:bodyPr/>
        <a:lstStyle/>
        <a:p>
          <a:endParaRPr lang="en-US"/>
        </a:p>
      </dgm:t>
    </dgm:pt>
    <dgm:pt modelId="{580C755A-2DBF-3244-9654-C924E9A1B19D}" type="pres">
      <dgm:prSet presAssocID="{4A996849-C19A-7C42-B66C-7919DCC7E255}" presName="hierChild2" presStyleCnt="0"/>
      <dgm:spPr/>
    </dgm:pt>
    <dgm:pt modelId="{312FA133-07E4-5C44-B24A-6A058FA12980}" type="pres">
      <dgm:prSet presAssocID="{DF3A6E48-515E-494C-ABB5-73E9E5B87AF0}" presName="Name37" presStyleLbl="parChTrans1D2" presStyleIdx="0" presStyleCnt="6"/>
      <dgm:spPr/>
      <dgm:t>
        <a:bodyPr/>
        <a:lstStyle/>
        <a:p>
          <a:endParaRPr lang="en-US"/>
        </a:p>
      </dgm:t>
    </dgm:pt>
    <dgm:pt modelId="{F4B71F5C-6CA0-3040-9962-E3A81829327D}" type="pres">
      <dgm:prSet presAssocID="{CFF9C0E7-E641-FF42-AE87-18C80F1BF6CE}" presName="hierRoot2" presStyleCnt="0">
        <dgm:presLayoutVars>
          <dgm:hierBranch val="init"/>
        </dgm:presLayoutVars>
      </dgm:prSet>
      <dgm:spPr/>
    </dgm:pt>
    <dgm:pt modelId="{1F6FE0D2-5A55-2841-9A5B-5D59723FA3BF}" type="pres">
      <dgm:prSet presAssocID="{CFF9C0E7-E641-FF42-AE87-18C80F1BF6CE}" presName="rootComposite" presStyleCnt="0"/>
      <dgm:spPr/>
    </dgm:pt>
    <dgm:pt modelId="{415E303E-6AB4-8D4A-A63E-204569D76348}" type="pres">
      <dgm:prSet presAssocID="{CFF9C0E7-E641-FF42-AE87-18C80F1BF6CE}" presName="rootText" presStyleLbl="node2" presStyleIdx="0" presStyleCnt="4">
        <dgm:presLayoutVars>
          <dgm:chPref val="3"/>
        </dgm:presLayoutVars>
      </dgm:prSet>
      <dgm:spPr/>
      <dgm:t>
        <a:bodyPr/>
        <a:lstStyle/>
        <a:p>
          <a:endParaRPr lang="en-US"/>
        </a:p>
      </dgm:t>
    </dgm:pt>
    <dgm:pt modelId="{DB8FDDF5-BE26-CD49-988C-B4AD79B6FF9C}" type="pres">
      <dgm:prSet presAssocID="{CFF9C0E7-E641-FF42-AE87-18C80F1BF6CE}" presName="rootConnector" presStyleLbl="node2" presStyleIdx="0" presStyleCnt="4"/>
      <dgm:spPr/>
      <dgm:t>
        <a:bodyPr/>
        <a:lstStyle/>
        <a:p>
          <a:endParaRPr lang="en-US"/>
        </a:p>
      </dgm:t>
    </dgm:pt>
    <dgm:pt modelId="{0644E5C8-C58C-934E-BA55-103325BB03DD}" type="pres">
      <dgm:prSet presAssocID="{CFF9C0E7-E641-FF42-AE87-18C80F1BF6CE}" presName="hierChild4" presStyleCnt="0"/>
      <dgm:spPr/>
    </dgm:pt>
    <dgm:pt modelId="{E9064D68-C4A1-844A-AEDE-65EF3632F5AB}" type="pres">
      <dgm:prSet presAssocID="{CFF9C0E7-E641-FF42-AE87-18C80F1BF6CE}" presName="hierChild5" presStyleCnt="0"/>
      <dgm:spPr/>
    </dgm:pt>
    <dgm:pt modelId="{C1A14203-1BBD-CA40-89A9-783526235C35}" type="pres">
      <dgm:prSet presAssocID="{DA22223D-EE35-8341-8824-9305A214604A}" presName="Name37" presStyleLbl="parChTrans1D2" presStyleIdx="1" presStyleCnt="6"/>
      <dgm:spPr/>
      <dgm:t>
        <a:bodyPr/>
        <a:lstStyle/>
        <a:p>
          <a:endParaRPr lang="en-US"/>
        </a:p>
      </dgm:t>
    </dgm:pt>
    <dgm:pt modelId="{BA914538-6668-B142-B535-BB5689EF5B09}" type="pres">
      <dgm:prSet presAssocID="{B8B7FE5C-C376-0B41-ABCD-C3878B0712C1}" presName="hierRoot2" presStyleCnt="0">
        <dgm:presLayoutVars>
          <dgm:hierBranch val="init"/>
        </dgm:presLayoutVars>
      </dgm:prSet>
      <dgm:spPr/>
    </dgm:pt>
    <dgm:pt modelId="{70863F69-D11B-974E-9169-84D1F523913E}" type="pres">
      <dgm:prSet presAssocID="{B8B7FE5C-C376-0B41-ABCD-C3878B0712C1}" presName="rootComposite" presStyleCnt="0"/>
      <dgm:spPr/>
    </dgm:pt>
    <dgm:pt modelId="{A9430FAB-C865-7C47-ACFD-B5B6189D9D0C}" type="pres">
      <dgm:prSet presAssocID="{B8B7FE5C-C376-0B41-ABCD-C3878B0712C1}" presName="rootText" presStyleLbl="node2" presStyleIdx="1" presStyleCnt="4">
        <dgm:presLayoutVars>
          <dgm:chPref val="3"/>
        </dgm:presLayoutVars>
      </dgm:prSet>
      <dgm:spPr/>
      <dgm:t>
        <a:bodyPr/>
        <a:lstStyle/>
        <a:p>
          <a:endParaRPr lang="en-US"/>
        </a:p>
      </dgm:t>
    </dgm:pt>
    <dgm:pt modelId="{A9B6A006-26ED-3841-9412-058F6369FD50}" type="pres">
      <dgm:prSet presAssocID="{B8B7FE5C-C376-0B41-ABCD-C3878B0712C1}" presName="rootConnector" presStyleLbl="node2" presStyleIdx="1" presStyleCnt="4"/>
      <dgm:spPr/>
      <dgm:t>
        <a:bodyPr/>
        <a:lstStyle/>
        <a:p>
          <a:endParaRPr lang="en-US"/>
        </a:p>
      </dgm:t>
    </dgm:pt>
    <dgm:pt modelId="{0C9CC815-CCF3-6741-B949-D15166FF2782}" type="pres">
      <dgm:prSet presAssocID="{B8B7FE5C-C376-0B41-ABCD-C3878B0712C1}" presName="hierChild4" presStyleCnt="0"/>
      <dgm:spPr/>
    </dgm:pt>
    <dgm:pt modelId="{CE5435A9-E501-1846-8EDA-3A1956B4CFEE}" type="pres">
      <dgm:prSet presAssocID="{B8B7FE5C-C376-0B41-ABCD-C3878B0712C1}" presName="hierChild5" presStyleCnt="0"/>
      <dgm:spPr/>
    </dgm:pt>
    <dgm:pt modelId="{F5C7A57F-2D8E-6340-83AD-91E204AF4177}" type="pres">
      <dgm:prSet presAssocID="{276A909B-18E4-1D49-813A-9428B2150916}" presName="Name37" presStyleLbl="parChTrans1D2" presStyleIdx="2" presStyleCnt="6"/>
      <dgm:spPr/>
      <dgm:t>
        <a:bodyPr/>
        <a:lstStyle/>
        <a:p>
          <a:endParaRPr lang="en-US"/>
        </a:p>
      </dgm:t>
    </dgm:pt>
    <dgm:pt modelId="{7C501A76-95FF-B24E-B6A4-A1CFBE18A8FC}" type="pres">
      <dgm:prSet presAssocID="{6A5A957D-9B00-824F-8341-BE7B6CC3451F}" presName="hierRoot2" presStyleCnt="0">
        <dgm:presLayoutVars>
          <dgm:hierBranch val="init"/>
        </dgm:presLayoutVars>
      </dgm:prSet>
      <dgm:spPr/>
    </dgm:pt>
    <dgm:pt modelId="{5278527F-4FA9-FE43-A9C4-5AF092E0F905}" type="pres">
      <dgm:prSet presAssocID="{6A5A957D-9B00-824F-8341-BE7B6CC3451F}" presName="rootComposite" presStyleCnt="0"/>
      <dgm:spPr/>
    </dgm:pt>
    <dgm:pt modelId="{497E801F-820F-EF4E-8D4D-F72C18816345}" type="pres">
      <dgm:prSet presAssocID="{6A5A957D-9B00-824F-8341-BE7B6CC3451F}" presName="rootText" presStyleLbl="node2" presStyleIdx="2" presStyleCnt="4">
        <dgm:presLayoutVars>
          <dgm:chPref val="3"/>
        </dgm:presLayoutVars>
      </dgm:prSet>
      <dgm:spPr/>
      <dgm:t>
        <a:bodyPr/>
        <a:lstStyle/>
        <a:p>
          <a:endParaRPr lang="en-US"/>
        </a:p>
      </dgm:t>
    </dgm:pt>
    <dgm:pt modelId="{49BBAC66-3F93-8849-9BFC-392DF9D08498}" type="pres">
      <dgm:prSet presAssocID="{6A5A957D-9B00-824F-8341-BE7B6CC3451F}" presName="rootConnector" presStyleLbl="node2" presStyleIdx="2" presStyleCnt="4"/>
      <dgm:spPr/>
      <dgm:t>
        <a:bodyPr/>
        <a:lstStyle/>
        <a:p>
          <a:endParaRPr lang="en-US"/>
        </a:p>
      </dgm:t>
    </dgm:pt>
    <dgm:pt modelId="{D0F4AAB3-D9EE-1840-8343-79FE4E402626}" type="pres">
      <dgm:prSet presAssocID="{6A5A957D-9B00-824F-8341-BE7B6CC3451F}" presName="hierChild4" presStyleCnt="0"/>
      <dgm:spPr/>
    </dgm:pt>
    <dgm:pt modelId="{D68CFA55-7B6A-2E40-A2E0-A4ED75D8E9BE}" type="pres">
      <dgm:prSet presAssocID="{6A5A957D-9B00-824F-8341-BE7B6CC3451F}" presName="hierChild5" presStyleCnt="0"/>
      <dgm:spPr/>
    </dgm:pt>
    <dgm:pt modelId="{258968CD-B72D-5844-9636-BDF8A707F798}" type="pres">
      <dgm:prSet presAssocID="{37B688DF-09E9-F447-9024-AA645A2FC41C}" presName="Name37" presStyleLbl="parChTrans1D2" presStyleIdx="3" presStyleCnt="6"/>
      <dgm:spPr/>
      <dgm:t>
        <a:bodyPr/>
        <a:lstStyle/>
        <a:p>
          <a:endParaRPr lang="en-US"/>
        </a:p>
      </dgm:t>
    </dgm:pt>
    <dgm:pt modelId="{92723EC0-5C27-B84C-AE26-B5D038EFC339}" type="pres">
      <dgm:prSet presAssocID="{087A6F72-E0C8-F242-9833-F4C52FDCF15F}" presName="hierRoot2" presStyleCnt="0">
        <dgm:presLayoutVars>
          <dgm:hierBranch val="init"/>
        </dgm:presLayoutVars>
      </dgm:prSet>
      <dgm:spPr/>
    </dgm:pt>
    <dgm:pt modelId="{3C4D92C1-8FC7-D949-9559-39FEACB66C75}" type="pres">
      <dgm:prSet presAssocID="{087A6F72-E0C8-F242-9833-F4C52FDCF15F}" presName="rootComposite" presStyleCnt="0"/>
      <dgm:spPr/>
    </dgm:pt>
    <dgm:pt modelId="{9CCC9B79-B2FE-914B-8931-5E57A44D21A8}" type="pres">
      <dgm:prSet presAssocID="{087A6F72-E0C8-F242-9833-F4C52FDCF15F}" presName="rootText" presStyleLbl="node2" presStyleIdx="3" presStyleCnt="4">
        <dgm:presLayoutVars>
          <dgm:chPref val="3"/>
        </dgm:presLayoutVars>
      </dgm:prSet>
      <dgm:spPr/>
      <dgm:t>
        <a:bodyPr/>
        <a:lstStyle/>
        <a:p>
          <a:endParaRPr lang="en-US"/>
        </a:p>
      </dgm:t>
    </dgm:pt>
    <dgm:pt modelId="{8CF7F9CA-3A63-2B4E-970B-20F98E03132E}" type="pres">
      <dgm:prSet presAssocID="{087A6F72-E0C8-F242-9833-F4C52FDCF15F}" presName="rootConnector" presStyleLbl="node2" presStyleIdx="3" presStyleCnt="4"/>
      <dgm:spPr/>
      <dgm:t>
        <a:bodyPr/>
        <a:lstStyle/>
        <a:p>
          <a:endParaRPr lang="en-US"/>
        </a:p>
      </dgm:t>
    </dgm:pt>
    <dgm:pt modelId="{D8719186-C9B6-4744-9F56-7DB7A00A5BE7}" type="pres">
      <dgm:prSet presAssocID="{087A6F72-E0C8-F242-9833-F4C52FDCF15F}" presName="hierChild4" presStyleCnt="0"/>
      <dgm:spPr/>
    </dgm:pt>
    <dgm:pt modelId="{B68F74C5-1400-2F4F-A0B4-A44984A06FF6}" type="pres">
      <dgm:prSet presAssocID="{087A6F72-E0C8-F242-9833-F4C52FDCF15F}" presName="hierChild5" presStyleCnt="0"/>
      <dgm:spPr/>
    </dgm:pt>
    <dgm:pt modelId="{EF97D4ED-16E4-AC4A-A245-F8E46A6BC1DD}" type="pres">
      <dgm:prSet presAssocID="{4A996849-C19A-7C42-B66C-7919DCC7E255}" presName="hierChild3" presStyleCnt="0"/>
      <dgm:spPr/>
    </dgm:pt>
    <dgm:pt modelId="{1FAB3881-A9C3-494E-8B6C-FBC0F41E689D}" type="pres">
      <dgm:prSet presAssocID="{40AF80BC-3369-E945-B8A6-2AFC5CA81674}" presName="Name111" presStyleLbl="parChTrans1D2" presStyleIdx="4" presStyleCnt="6"/>
      <dgm:spPr/>
      <dgm:t>
        <a:bodyPr/>
        <a:lstStyle/>
        <a:p>
          <a:endParaRPr lang="en-US"/>
        </a:p>
      </dgm:t>
    </dgm:pt>
    <dgm:pt modelId="{AE8C3B3A-E6E2-C540-A038-A714200D9C39}" type="pres">
      <dgm:prSet presAssocID="{22ECB801-DDA0-5F47-9F93-C672A8FEF763}" presName="hierRoot3" presStyleCnt="0">
        <dgm:presLayoutVars>
          <dgm:hierBranch val="init"/>
        </dgm:presLayoutVars>
      </dgm:prSet>
      <dgm:spPr/>
    </dgm:pt>
    <dgm:pt modelId="{7BBFA024-F10F-0D41-97D1-30880FE0AC94}" type="pres">
      <dgm:prSet presAssocID="{22ECB801-DDA0-5F47-9F93-C672A8FEF763}" presName="rootComposite3" presStyleCnt="0"/>
      <dgm:spPr/>
    </dgm:pt>
    <dgm:pt modelId="{6A69BF3A-470C-FB46-8F7B-B37A69F93FE2}" type="pres">
      <dgm:prSet presAssocID="{22ECB801-DDA0-5F47-9F93-C672A8FEF763}" presName="rootText3" presStyleLbl="asst1" presStyleIdx="0" presStyleCnt="2">
        <dgm:presLayoutVars>
          <dgm:chPref val="3"/>
        </dgm:presLayoutVars>
      </dgm:prSet>
      <dgm:spPr/>
      <dgm:t>
        <a:bodyPr/>
        <a:lstStyle/>
        <a:p>
          <a:endParaRPr lang="en-US"/>
        </a:p>
      </dgm:t>
    </dgm:pt>
    <dgm:pt modelId="{34069938-4868-AC43-9C09-805DDBB6CCCC}" type="pres">
      <dgm:prSet presAssocID="{22ECB801-DDA0-5F47-9F93-C672A8FEF763}" presName="rootConnector3" presStyleLbl="asst1" presStyleIdx="0" presStyleCnt="2"/>
      <dgm:spPr/>
      <dgm:t>
        <a:bodyPr/>
        <a:lstStyle/>
        <a:p>
          <a:endParaRPr lang="en-US"/>
        </a:p>
      </dgm:t>
    </dgm:pt>
    <dgm:pt modelId="{28F7B5DE-0323-2443-B236-95F32368C36A}" type="pres">
      <dgm:prSet presAssocID="{22ECB801-DDA0-5F47-9F93-C672A8FEF763}" presName="hierChild6" presStyleCnt="0"/>
      <dgm:spPr/>
    </dgm:pt>
    <dgm:pt modelId="{241234BE-9DC8-3648-967E-6E4BCE2ACEA2}" type="pres">
      <dgm:prSet presAssocID="{22ECB801-DDA0-5F47-9F93-C672A8FEF763}" presName="hierChild7" presStyleCnt="0"/>
      <dgm:spPr/>
    </dgm:pt>
    <dgm:pt modelId="{341CEDF3-8D5D-0C40-97A6-40CA231D62EB}" type="pres">
      <dgm:prSet presAssocID="{2305DCD7-F4E2-064B-B7B3-49E723843CD2}" presName="Name111" presStyleLbl="parChTrans1D2" presStyleIdx="5" presStyleCnt="6"/>
      <dgm:spPr/>
      <dgm:t>
        <a:bodyPr/>
        <a:lstStyle/>
        <a:p>
          <a:endParaRPr lang="en-US"/>
        </a:p>
      </dgm:t>
    </dgm:pt>
    <dgm:pt modelId="{C048D098-F2E9-C345-8623-5D2944902E23}" type="pres">
      <dgm:prSet presAssocID="{14DE67F5-C79A-994C-BDD7-6A479BC93504}" presName="hierRoot3" presStyleCnt="0">
        <dgm:presLayoutVars>
          <dgm:hierBranch val="init"/>
        </dgm:presLayoutVars>
      </dgm:prSet>
      <dgm:spPr/>
    </dgm:pt>
    <dgm:pt modelId="{6006F464-FE54-8247-B59B-E537879A88EC}" type="pres">
      <dgm:prSet presAssocID="{14DE67F5-C79A-994C-BDD7-6A479BC93504}" presName="rootComposite3" presStyleCnt="0"/>
      <dgm:spPr/>
    </dgm:pt>
    <dgm:pt modelId="{19F4CAE1-0CC3-FB40-9D5D-05BDF865F5D5}" type="pres">
      <dgm:prSet presAssocID="{14DE67F5-C79A-994C-BDD7-6A479BC93504}" presName="rootText3" presStyleLbl="asst1" presStyleIdx="1" presStyleCnt="2">
        <dgm:presLayoutVars>
          <dgm:chPref val="3"/>
        </dgm:presLayoutVars>
      </dgm:prSet>
      <dgm:spPr/>
      <dgm:t>
        <a:bodyPr/>
        <a:lstStyle/>
        <a:p>
          <a:endParaRPr lang="en-US"/>
        </a:p>
      </dgm:t>
    </dgm:pt>
    <dgm:pt modelId="{80A04338-C527-2D49-AF29-64EA438235B3}" type="pres">
      <dgm:prSet presAssocID="{14DE67F5-C79A-994C-BDD7-6A479BC93504}" presName="rootConnector3" presStyleLbl="asst1" presStyleIdx="1" presStyleCnt="2"/>
      <dgm:spPr/>
      <dgm:t>
        <a:bodyPr/>
        <a:lstStyle/>
        <a:p>
          <a:endParaRPr lang="en-US"/>
        </a:p>
      </dgm:t>
    </dgm:pt>
    <dgm:pt modelId="{2220D0F7-92BA-EF42-8B7E-F946EEB3C1B2}" type="pres">
      <dgm:prSet presAssocID="{14DE67F5-C79A-994C-BDD7-6A479BC93504}" presName="hierChild6" presStyleCnt="0"/>
      <dgm:spPr/>
    </dgm:pt>
    <dgm:pt modelId="{51F81A51-E3DD-4047-ACC3-8CA4A66C9149}" type="pres">
      <dgm:prSet presAssocID="{14DE67F5-C79A-994C-BDD7-6A479BC93504}" presName="hierChild7" presStyleCnt="0"/>
      <dgm:spPr/>
    </dgm:pt>
  </dgm:ptLst>
  <dgm:cxnLst>
    <dgm:cxn modelId="{17262CC2-C44E-7346-9B3F-B4E983A3A966}" srcId="{4A996849-C19A-7C42-B66C-7919DCC7E255}" destId="{CFF9C0E7-E641-FF42-AE87-18C80F1BF6CE}" srcOrd="2" destOrd="0" parTransId="{DF3A6E48-515E-494C-ABB5-73E9E5B87AF0}" sibTransId="{0570165C-AC28-1D42-A7D5-66CB4313E461}"/>
    <dgm:cxn modelId="{DD38EEA1-A7E3-8E49-992D-96B3DE43AF09}" type="presOf" srcId="{087A6F72-E0C8-F242-9833-F4C52FDCF15F}" destId="{8CF7F9CA-3A63-2B4E-970B-20F98E03132E}" srcOrd="1" destOrd="0" presId="urn:microsoft.com/office/officeart/2005/8/layout/orgChart1"/>
    <dgm:cxn modelId="{E8C26621-B848-8342-A4DD-91E39C2D5AED}" type="presOf" srcId="{14DE67F5-C79A-994C-BDD7-6A479BC93504}" destId="{80A04338-C527-2D49-AF29-64EA438235B3}" srcOrd="1" destOrd="0" presId="urn:microsoft.com/office/officeart/2005/8/layout/orgChart1"/>
    <dgm:cxn modelId="{24486B85-2B79-E642-92F7-C076D9F630A4}" srcId="{E6CE5AF1-4EB7-6E44-BDAD-ED1AB1AB998D}" destId="{4A996849-C19A-7C42-B66C-7919DCC7E255}" srcOrd="0" destOrd="0" parTransId="{2F5D6E09-10DF-1E41-B8CA-512B677E2851}" sibTransId="{66B385B0-88F3-6A43-A355-6E64437A607D}"/>
    <dgm:cxn modelId="{4193EA7E-7B10-284E-A862-599F1B47EAD2}" srcId="{4A996849-C19A-7C42-B66C-7919DCC7E255}" destId="{B8B7FE5C-C376-0B41-ABCD-C3878B0712C1}" srcOrd="3" destOrd="0" parTransId="{DA22223D-EE35-8341-8824-9305A214604A}" sibTransId="{96392FE4-6539-A048-8CA7-D2CA99702F68}"/>
    <dgm:cxn modelId="{B1971DB5-7755-3E46-8872-3402B0A06EEB}" type="presOf" srcId="{37B688DF-09E9-F447-9024-AA645A2FC41C}" destId="{258968CD-B72D-5844-9636-BDF8A707F798}" srcOrd="0" destOrd="0" presId="urn:microsoft.com/office/officeart/2005/8/layout/orgChart1"/>
    <dgm:cxn modelId="{61119397-7C6C-FE4B-9AF2-75184310590B}" type="presOf" srcId="{2305DCD7-F4E2-064B-B7B3-49E723843CD2}" destId="{341CEDF3-8D5D-0C40-97A6-40CA231D62EB}" srcOrd="0" destOrd="0" presId="urn:microsoft.com/office/officeart/2005/8/layout/orgChart1"/>
    <dgm:cxn modelId="{6F4A685D-854E-8743-873F-E6A2C31AC8B3}" type="presOf" srcId="{CFF9C0E7-E641-FF42-AE87-18C80F1BF6CE}" destId="{415E303E-6AB4-8D4A-A63E-204569D76348}" srcOrd="0" destOrd="0" presId="urn:microsoft.com/office/officeart/2005/8/layout/orgChart1"/>
    <dgm:cxn modelId="{C5D5B76D-E625-8E48-A6B5-88B6CC0C42E2}" type="presOf" srcId="{40AF80BC-3369-E945-B8A6-2AFC5CA81674}" destId="{1FAB3881-A9C3-494E-8B6C-FBC0F41E689D}" srcOrd="0" destOrd="0" presId="urn:microsoft.com/office/officeart/2005/8/layout/orgChart1"/>
    <dgm:cxn modelId="{36FACD83-2842-ED41-97FB-E34A4DFDB4C1}" type="presOf" srcId="{DF3A6E48-515E-494C-ABB5-73E9E5B87AF0}" destId="{312FA133-07E4-5C44-B24A-6A058FA12980}" srcOrd="0" destOrd="0" presId="urn:microsoft.com/office/officeart/2005/8/layout/orgChart1"/>
    <dgm:cxn modelId="{BDC1C611-1E70-1B43-9FFF-7FE88EE02B84}" srcId="{4A996849-C19A-7C42-B66C-7919DCC7E255}" destId="{087A6F72-E0C8-F242-9833-F4C52FDCF15F}" srcOrd="5" destOrd="0" parTransId="{37B688DF-09E9-F447-9024-AA645A2FC41C}" sibTransId="{D415D92E-5286-874A-8D1B-D8F23E133130}"/>
    <dgm:cxn modelId="{6E61D749-9138-EF41-8295-1A7E0E0D8DAE}" type="presOf" srcId="{14DE67F5-C79A-994C-BDD7-6A479BC93504}" destId="{19F4CAE1-0CC3-FB40-9D5D-05BDF865F5D5}" srcOrd="0" destOrd="0" presId="urn:microsoft.com/office/officeart/2005/8/layout/orgChart1"/>
    <dgm:cxn modelId="{AB2D69DC-8718-674D-8391-B1F8AB576398}" type="presOf" srcId="{CFF9C0E7-E641-FF42-AE87-18C80F1BF6CE}" destId="{DB8FDDF5-BE26-CD49-988C-B4AD79B6FF9C}" srcOrd="1" destOrd="0" presId="urn:microsoft.com/office/officeart/2005/8/layout/orgChart1"/>
    <dgm:cxn modelId="{E15E5136-A9B8-3947-9719-5AE309395D68}" srcId="{4A996849-C19A-7C42-B66C-7919DCC7E255}" destId="{14DE67F5-C79A-994C-BDD7-6A479BC93504}" srcOrd="1" destOrd="0" parTransId="{2305DCD7-F4E2-064B-B7B3-49E723843CD2}" sibTransId="{9E952496-D03D-9D41-9EB9-5EC8E9A7ED1D}"/>
    <dgm:cxn modelId="{F3F7474C-E298-294B-AC41-356F01536BF8}" type="presOf" srcId="{B8B7FE5C-C376-0B41-ABCD-C3878B0712C1}" destId="{A9B6A006-26ED-3841-9412-058F6369FD50}" srcOrd="1" destOrd="0" presId="urn:microsoft.com/office/officeart/2005/8/layout/orgChart1"/>
    <dgm:cxn modelId="{D2FA37E2-6DFD-0A41-A4C9-B6D8906F6EA7}" type="presOf" srcId="{DA22223D-EE35-8341-8824-9305A214604A}" destId="{C1A14203-1BBD-CA40-89A9-783526235C35}" srcOrd="0" destOrd="0" presId="urn:microsoft.com/office/officeart/2005/8/layout/orgChart1"/>
    <dgm:cxn modelId="{0009B222-C2C9-1444-AE0E-696F6D0CC585}" type="presOf" srcId="{4A996849-C19A-7C42-B66C-7919DCC7E255}" destId="{A04C9E97-BBB1-A048-B00D-0C91F67F4648}" srcOrd="1" destOrd="0" presId="urn:microsoft.com/office/officeart/2005/8/layout/orgChart1"/>
    <dgm:cxn modelId="{12BC9ECA-3E32-714B-ACCC-3544E7FBB7E1}" type="presOf" srcId="{6A5A957D-9B00-824F-8341-BE7B6CC3451F}" destId="{49BBAC66-3F93-8849-9BFC-392DF9D08498}" srcOrd="1" destOrd="0" presId="urn:microsoft.com/office/officeart/2005/8/layout/orgChart1"/>
    <dgm:cxn modelId="{7A59C0CE-AF9E-B741-BBE2-D33FBB984501}" type="presOf" srcId="{B8B7FE5C-C376-0B41-ABCD-C3878B0712C1}" destId="{A9430FAB-C865-7C47-ACFD-B5B6189D9D0C}" srcOrd="0" destOrd="0" presId="urn:microsoft.com/office/officeart/2005/8/layout/orgChart1"/>
    <dgm:cxn modelId="{61F9117C-1CAE-064C-B52B-9AA091D024D6}" type="presOf" srcId="{087A6F72-E0C8-F242-9833-F4C52FDCF15F}" destId="{9CCC9B79-B2FE-914B-8931-5E57A44D21A8}" srcOrd="0" destOrd="0" presId="urn:microsoft.com/office/officeart/2005/8/layout/orgChart1"/>
    <dgm:cxn modelId="{09C7D97B-279E-8140-A729-9B8316081FB0}" type="presOf" srcId="{276A909B-18E4-1D49-813A-9428B2150916}" destId="{F5C7A57F-2D8E-6340-83AD-91E204AF4177}" srcOrd="0" destOrd="0" presId="urn:microsoft.com/office/officeart/2005/8/layout/orgChart1"/>
    <dgm:cxn modelId="{E0D7A8EC-8678-E440-B65C-462147E82F94}" type="presOf" srcId="{22ECB801-DDA0-5F47-9F93-C672A8FEF763}" destId="{34069938-4868-AC43-9C09-805DDBB6CCCC}" srcOrd="1" destOrd="0" presId="urn:microsoft.com/office/officeart/2005/8/layout/orgChart1"/>
    <dgm:cxn modelId="{D80C2B83-4B3A-9A44-9300-443D23CF3FB9}" type="presOf" srcId="{E6CE5AF1-4EB7-6E44-BDAD-ED1AB1AB998D}" destId="{F51EF947-1FF6-7844-B1E9-730982D1A81E}" srcOrd="0" destOrd="0" presId="urn:microsoft.com/office/officeart/2005/8/layout/orgChart1"/>
    <dgm:cxn modelId="{59CC1C06-A42E-2F4E-B277-B948313B0543}" srcId="{4A996849-C19A-7C42-B66C-7919DCC7E255}" destId="{22ECB801-DDA0-5F47-9F93-C672A8FEF763}" srcOrd="0" destOrd="0" parTransId="{40AF80BC-3369-E945-B8A6-2AFC5CA81674}" sibTransId="{ACD0EA56-948C-7944-86D9-EF27B0A23560}"/>
    <dgm:cxn modelId="{C70218B2-04CA-4F47-879D-516580857E30}" type="presOf" srcId="{6A5A957D-9B00-824F-8341-BE7B6CC3451F}" destId="{497E801F-820F-EF4E-8D4D-F72C18816345}" srcOrd="0" destOrd="0" presId="urn:microsoft.com/office/officeart/2005/8/layout/orgChart1"/>
    <dgm:cxn modelId="{3A4E6F3C-BACB-9143-9803-312B2C7561CD}" type="presOf" srcId="{4A996849-C19A-7C42-B66C-7919DCC7E255}" destId="{E6085926-AA2F-8746-9712-0A46A4D4EEB5}" srcOrd="0" destOrd="0" presId="urn:microsoft.com/office/officeart/2005/8/layout/orgChart1"/>
    <dgm:cxn modelId="{832764C9-04B1-C044-A194-6E5F116B0D08}" type="presOf" srcId="{22ECB801-DDA0-5F47-9F93-C672A8FEF763}" destId="{6A69BF3A-470C-FB46-8F7B-B37A69F93FE2}" srcOrd="0" destOrd="0" presId="urn:microsoft.com/office/officeart/2005/8/layout/orgChart1"/>
    <dgm:cxn modelId="{ED634EBE-EC84-8645-8808-504B3A2AD042}" srcId="{4A996849-C19A-7C42-B66C-7919DCC7E255}" destId="{6A5A957D-9B00-824F-8341-BE7B6CC3451F}" srcOrd="4" destOrd="0" parTransId="{276A909B-18E4-1D49-813A-9428B2150916}" sibTransId="{6A588994-1F6E-4841-A7D9-9833EF9B7EFB}"/>
    <dgm:cxn modelId="{A7DFC985-578F-2244-8F05-47FB52CC2C6C}" type="presParOf" srcId="{F51EF947-1FF6-7844-B1E9-730982D1A81E}" destId="{9DE4A607-146C-3A4C-8CFF-1143EB8487AE}" srcOrd="0" destOrd="0" presId="urn:microsoft.com/office/officeart/2005/8/layout/orgChart1"/>
    <dgm:cxn modelId="{1C871FC0-82A7-6843-994C-5A9ACBCB9DD0}" type="presParOf" srcId="{9DE4A607-146C-3A4C-8CFF-1143EB8487AE}" destId="{AC3FA5BB-5EFA-DC40-8506-AFAD47512058}" srcOrd="0" destOrd="0" presId="urn:microsoft.com/office/officeart/2005/8/layout/orgChart1"/>
    <dgm:cxn modelId="{EE3690E5-CB44-4347-9E0C-E14FA408ADBC}" type="presParOf" srcId="{AC3FA5BB-5EFA-DC40-8506-AFAD47512058}" destId="{E6085926-AA2F-8746-9712-0A46A4D4EEB5}" srcOrd="0" destOrd="0" presId="urn:microsoft.com/office/officeart/2005/8/layout/orgChart1"/>
    <dgm:cxn modelId="{46B7CEC1-B192-4343-8078-8C1F6B9AB6BB}" type="presParOf" srcId="{AC3FA5BB-5EFA-DC40-8506-AFAD47512058}" destId="{A04C9E97-BBB1-A048-B00D-0C91F67F4648}" srcOrd="1" destOrd="0" presId="urn:microsoft.com/office/officeart/2005/8/layout/orgChart1"/>
    <dgm:cxn modelId="{B47AA8F5-4DAA-A740-B36F-6908100A31DA}" type="presParOf" srcId="{9DE4A607-146C-3A4C-8CFF-1143EB8487AE}" destId="{580C755A-2DBF-3244-9654-C924E9A1B19D}" srcOrd="1" destOrd="0" presId="urn:microsoft.com/office/officeart/2005/8/layout/orgChart1"/>
    <dgm:cxn modelId="{A1D1EB79-8EEE-1945-BEB8-4DDE91516B27}" type="presParOf" srcId="{580C755A-2DBF-3244-9654-C924E9A1B19D}" destId="{312FA133-07E4-5C44-B24A-6A058FA12980}" srcOrd="0" destOrd="0" presId="urn:microsoft.com/office/officeart/2005/8/layout/orgChart1"/>
    <dgm:cxn modelId="{66AFAE8D-DB82-3445-8359-33C500F30ADB}" type="presParOf" srcId="{580C755A-2DBF-3244-9654-C924E9A1B19D}" destId="{F4B71F5C-6CA0-3040-9962-E3A81829327D}" srcOrd="1" destOrd="0" presId="urn:microsoft.com/office/officeart/2005/8/layout/orgChart1"/>
    <dgm:cxn modelId="{1338E2A0-0112-9E4B-9B42-9FDB5B95B4DF}" type="presParOf" srcId="{F4B71F5C-6CA0-3040-9962-E3A81829327D}" destId="{1F6FE0D2-5A55-2841-9A5B-5D59723FA3BF}" srcOrd="0" destOrd="0" presId="urn:microsoft.com/office/officeart/2005/8/layout/orgChart1"/>
    <dgm:cxn modelId="{85596C4D-48E4-9649-8A71-68B0F922712F}" type="presParOf" srcId="{1F6FE0D2-5A55-2841-9A5B-5D59723FA3BF}" destId="{415E303E-6AB4-8D4A-A63E-204569D76348}" srcOrd="0" destOrd="0" presId="urn:microsoft.com/office/officeart/2005/8/layout/orgChart1"/>
    <dgm:cxn modelId="{9D79B65B-9A0A-E74A-BCD9-ACEF04F27BF5}" type="presParOf" srcId="{1F6FE0D2-5A55-2841-9A5B-5D59723FA3BF}" destId="{DB8FDDF5-BE26-CD49-988C-B4AD79B6FF9C}" srcOrd="1" destOrd="0" presId="urn:microsoft.com/office/officeart/2005/8/layout/orgChart1"/>
    <dgm:cxn modelId="{7F00BC90-0A29-114B-96F0-1F8D8E252981}" type="presParOf" srcId="{F4B71F5C-6CA0-3040-9962-E3A81829327D}" destId="{0644E5C8-C58C-934E-BA55-103325BB03DD}" srcOrd="1" destOrd="0" presId="urn:microsoft.com/office/officeart/2005/8/layout/orgChart1"/>
    <dgm:cxn modelId="{F109E2AA-383C-FC4D-9455-D6A75B165635}" type="presParOf" srcId="{F4B71F5C-6CA0-3040-9962-E3A81829327D}" destId="{E9064D68-C4A1-844A-AEDE-65EF3632F5AB}" srcOrd="2" destOrd="0" presId="urn:microsoft.com/office/officeart/2005/8/layout/orgChart1"/>
    <dgm:cxn modelId="{25A9BC28-45E5-1041-B225-3F826596CF34}" type="presParOf" srcId="{580C755A-2DBF-3244-9654-C924E9A1B19D}" destId="{C1A14203-1BBD-CA40-89A9-783526235C35}" srcOrd="2" destOrd="0" presId="urn:microsoft.com/office/officeart/2005/8/layout/orgChart1"/>
    <dgm:cxn modelId="{334EF697-8520-644F-BB92-6ABDAF95D6C1}" type="presParOf" srcId="{580C755A-2DBF-3244-9654-C924E9A1B19D}" destId="{BA914538-6668-B142-B535-BB5689EF5B09}" srcOrd="3" destOrd="0" presId="urn:microsoft.com/office/officeart/2005/8/layout/orgChart1"/>
    <dgm:cxn modelId="{CA09AB91-5F46-D649-85EA-D1418878162D}" type="presParOf" srcId="{BA914538-6668-B142-B535-BB5689EF5B09}" destId="{70863F69-D11B-974E-9169-84D1F523913E}" srcOrd="0" destOrd="0" presId="urn:microsoft.com/office/officeart/2005/8/layout/orgChart1"/>
    <dgm:cxn modelId="{FE87A3AA-DBE5-C847-B995-C3B11F2A67D7}" type="presParOf" srcId="{70863F69-D11B-974E-9169-84D1F523913E}" destId="{A9430FAB-C865-7C47-ACFD-B5B6189D9D0C}" srcOrd="0" destOrd="0" presId="urn:microsoft.com/office/officeart/2005/8/layout/orgChart1"/>
    <dgm:cxn modelId="{00AB5579-4548-2245-B8CB-0F164BE2BCDC}" type="presParOf" srcId="{70863F69-D11B-974E-9169-84D1F523913E}" destId="{A9B6A006-26ED-3841-9412-058F6369FD50}" srcOrd="1" destOrd="0" presId="urn:microsoft.com/office/officeart/2005/8/layout/orgChart1"/>
    <dgm:cxn modelId="{200F7DA7-7E0C-6049-A162-5887DEEB3136}" type="presParOf" srcId="{BA914538-6668-B142-B535-BB5689EF5B09}" destId="{0C9CC815-CCF3-6741-B949-D15166FF2782}" srcOrd="1" destOrd="0" presId="urn:microsoft.com/office/officeart/2005/8/layout/orgChart1"/>
    <dgm:cxn modelId="{41AFA6FF-CF26-6F4F-BA19-486186333016}" type="presParOf" srcId="{BA914538-6668-B142-B535-BB5689EF5B09}" destId="{CE5435A9-E501-1846-8EDA-3A1956B4CFEE}" srcOrd="2" destOrd="0" presId="urn:microsoft.com/office/officeart/2005/8/layout/orgChart1"/>
    <dgm:cxn modelId="{2C8F5DDC-32AF-F24C-B5BE-DA93BEA540AD}" type="presParOf" srcId="{580C755A-2DBF-3244-9654-C924E9A1B19D}" destId="{F5C7A57F-2D8E-6340-83AD-91E204AF4177}" srcOrd="4" destOrd="0" presId="urn:microsoft.com/office/officeart/2005/8/layout/orgChart1"/>
    <dgm:cxn modelId="{0D491785-A6CE-C24A-80B8-0B1C5AD0FBBD}" type="presParOf" srcId="{580C755A-2DBF-3244-9654-C924E9A1B19D}" destId="{7C501A76-95FF-B24E-B6A4-A1CFBE18A8FC}" srcOrd="5" destOrd="0" presId="urn:microsoft.com/office/officeart/2005/8/layout/orgChart1"/>
    <dgm:cxn modelId="{D94549A6-6638-D54C-90CB-0F618E0AAC72}" type="presParOf" srcId="{7C501A76-95FF-B24E-B6A4-A1CFBE18A8FC}" destId="{5278527F-4FA9-FE43-A9C4-5AF092E0F905}" srcOrd="0" destOrd="0" presId="urn:microsoft.com/office/officeart/2005/8/layout/orgChart1"/>
    <dgm:cxn modelId="{A9378AAF-90CA-364C-9871-4D2FFFE6240C}" type="presParOf" srcId="{5278527F-4FA9-FE43-A9C4-5AF092E0F905}" destId="{497E801F-820F-EF4E-8D4D-F72C18816345}" srcOrd="0" destOrd="0" presId="urn:microsoft.com/office/officeart/2005/8/layout/orgChart1"/>
    <dgm:cxn modelId="{C49606D3-0511-304A-8060-24880C032E49}" type="presParOf" srcId="{5278527F-4FA9-FE43-A9C4-5AF092E0F905}" destId="{49BBAC66-3F93-8849-9BFC-392DF9D08498}" srcOrd="1" destOrd="0" presId="urn:microsoft.com/office/officeart/2005/8/layout/orgChart1"/>
    <dgm:cxn modelId="{1030D90B-D667-764B-AC5A-B7D631334FAD}" type="presParOf" srcId="{7C501A76-95FF-B24E-B6A4-A1CFBE18A8FC}" destId="{D0F4AAB3-D9EE-1840-8343-79FE4E402626}" srcOrd="1" destOrd="0" presId="urn:microsoft.com/office/officeart/2005/8/layout/orgChart1"/>
    <dgm:cxn modelId="{3AFBCAEB-F3DC-9144-BE95-B20F016B735B}" type="presParOf" srcId="{7C501A76-95FF-B24E-B6A4-A1CFBE18A8FC}" destId="{D68CFA55-7B6A-2E40-A2E0-A4ED75D8E9BE}" srcOrd="2" destOrd="0" presId="urn:microsoft.com/office/officeart/2005/8/layout/orgChart1"/>
    <dgm:cxn modelId="{2EBE3F31-6922-2C41-8BE1-A41257AF95C6}" type="presParOf" srcId="{580C755A-2DBF-3244-9654-C924E9A1B19D}" destId="{258968CD-B72D-5844-9636-BDF8A707F798}" srcOrd="6" destOrd="0" presId="urn:microsoft.com/office/officeart/2005/8/layout/orgChart1"/>
    <dgm:cxn modelId="{AC60120E-B503-DB4A-A732-4A5CD4DBCC7A}" type="presParOf" srcId="{580C755A-2DBF-3244-9654-C924E9A1B19D}" destId="{92723EC0-5C27-B84C-AE26-B5D038EFC339}" srcOrd="7" destOrd="0" presId="urn:microsoft.com/office/officeart/2005/8/layout/orgChart1"/>
    <dgm:cxn modelId="{F0B7E438-36EC-4944-B8BD-30A75D412CAD}" type="presParOf" srcId="{92723EC0-5C27-B84C-AE26-B5D038EFC339}" destId="{3C4D92C1-8FC7-D949-9559-39FEACB66C75}" srcOrd="0" destOrd="0" presId="urn:microsoft.com/office/officeart/2005/8/layout/orgChart1"/>
    <dgm:cxn modelId="{9D95C5DF-0947-7C46-8E53-246A18AB4433}" type="presParOf" srcId="{3C4D92C1-8FC7-D949-9559-39FEACB66C75}" destId="{9CCC9B79-B2FE-914B-8931-5E57A44D21A8}" srcOrd="0" destOrd="0" presId="urn:microsoft.com/office/officeart/2005/8/layout/orgChart1"/>
    <dgm:cxn modelId="{BA25A55B-FD7F-0445-9F4A-2616A3025355}" type="presParOf" srcId="{3C4D92C1-8FC7-D949-9559-39FEACB66C75}" destId="{8CF7F9CA-3A63-2B4E-970B-20F98E03132E}" srcOrd="1" destOrd="0" presId="urn:microsoft.com/office/officeart/2005/8/layout/orgChart1"/>
    <dgm:cxn modelId="{903DB5D2-71AF-994B-A93C-0FB408A2E1FE}" type="presParOf" srcId="{92723EC0-5C27-B84C-AE26-B5D038EFC339}" destId="{D8719186-C9B6-4744-9F56-7DB7A00A5BE7}" srcOrd="1" destOrd="0" presId="urn:microsoft.com/office/officeart/2005/8/layout/orgChart1"/>
    <dgm:cxn modelId="{7A23C500-78E8-334D-80A9-D0662D9B5219}" type="presParOf" srcId="{92723EC0-5C27-B84C-AE26-B5D038EFC339}" destId="{B68F74C5-1400-2F4F-A0B4-A44984A06FF6}" srcOrd="2" destOrd="0" presId="urn:microsoft.com/office/officeart/2005/8/layout/orgChart1"/>
    <dgm:cxn modelId="{8A3A68D3-69EC-BC4E-AF5F-5CE3036C2F46}" type="presParOf" srcId="{9DE4A607-146C-3A4C-8CFF-1143EB8487AE}" destId="{EF97D4ED-16E4-AC4A-A245-F8E46A6BC1DD}" srcOrd="2" destOrd="0" presId="urn:microsoft.com/office/officeart/2005/8/layout/orgChart1"/>
    <dgm:cxn modelId="{67920D32-52C5-C244-9AF2-0FA16DBBA29C}" type="presParOf" srcId="{EF97D4ED-16E4-AC4A-A245-F8E46A6BC1DD}" destId="{1FAB3881-A9C3-494E-8B6C-FBC0F41E689D}" srcOrd="0" destOrd="0" presId="urn:microsoft.com/office/officeart/2005/8/layout/orgChart1"/>
    <dgm:cxn modelId="{A3E94662-A605-C741-90D8-B982141AE950}" type="presParOf" srcId="{EF97D4ED-16E4-AC4A-A245-F8E46A6BC1DD}" destId="{AE8C3B3A-E6E2-C540-A038-A714200D9C39}" srcOrd="1" destOrd="0" presId="urn:microsoft.com/office/officeart/2005/8/layout/orgChart1"/>
    <dgm:cxn modelId="{D28FEEA7-7FD3-A94E-9C7B-E7699BA645B8}" type="presParOf" srcId="{AE8C3B3A-E6E2-C540-A038-A714200D9C39}" destId="{7BBFA024-F10F-0D41-97D1-30880FE0AC94}" srcOrd="0" destOrd="0" presId="urn:microsoft.com/office/officeart/2005/8/layout/orgChart1"/>
    <dgm:cxn modelId="{754AD3CB-951B-A848-8AFA-691B933FCE50}" type="presParOf" srcId="{7BBFA024-F10F-0D41-97D1-30880FE0AC94}" destId="{6A69BF3A-470C-FB46-8F7B-B37A69F93FE2}" srcOrd="0" destOrd="0" presId="urn:microsoft.com/office/officeart/2005/8/layout/orgChart1"/>
    <dgm:cxn modelId="{EEC23DFD-E49D-F04D-8FEE-3F957B7C4329}" type="presParOf" srcId="{7BBFA024-F10F-0D41-97D1-30880FE0AC94}" destId="{34069938-4868-AC43-9C09-805DDBB6CCCC}" srcOrd="1" destOrd="0" presId="urn:microsoft.com/office/officeart/2005/8/layout/orgChart1"/>
    <dgm:cxn modelId="{5E270832-3F85-9540-8781-556AABD312C0}" type="presParOf" srcId="{AE8C3B3A-E6E2-C540-A038-A714200D9C39}" destId="{28F7B5DE-0323-2443-B236-95F32368C36A}" srcOrd="1" destOrd="0" presId="urn:microsoft.com/office/officeart/2005/8/layout/orgChart1"/>
    <dgm:cxn modelId="{DFABCA12-A6AF-6C48-A297-8BDEE1D16E0A}" type="presParOf" srcId="{AE8C3B3A-E6E2-C540-A038-A714200D9C39}" destId="{241234BE-9DC8-3648-967E-6E4BCE2ACEA2}" srcOrd="2" destOrd="0" presId="urn:microsoft.com/office/officeart/2005/8/layout/orgChart1"/>
    <dgm:cxn modelId="{D37E8C35-040B-B44D-A331-F485BF3A73B2}" type="presParOf" srcId="{EF97D4ED-16E4-AC4A-A245-F8E46A6BC1DD}" destId="{341CEDF3-8D5D-0C40-97A6-40CA231D62EB}" srcOrd="2" destOrd="0" presId="urn:microsoft.com/office/officeart/2005/8/layout/orgChart1"/>
    <dgm:cxn modelId="{71E8525D-31B6-044E-AB6F-30D0214DEDC9}" type="presParOf" srcId="{EF97D4ED-16E4-AC4A-A245-F8E46A6BC1DD}" destId="{C048D098-F2E9-C345-8623-5D2944902E23}" srcOrd="3" destOrd="0" presId="urn:microsoft.com/office/officeart/2005/8/layout/orgChart1"/>
    <dgm:cxn modelId="{F65F6448-53D1-3343-AF91-2CCFF3205649}" type="presParOf" srcId="{C048D098-F2E9-C345-8623-5D2944902E23}" destId="{6006F464-FE54-8247-B59B-E537879A88EC}" srcOrd="0" destOrd="0" presId="urn:microsoft.com/office/officeart/2005/8/layout/orgChart1"/>
    <dgm:cxn modelId="{5C016F30-9102-2446-851E-C604B86043B0}" type="presParOf" srcId="{6006F464-FE54-8247-B59B-E537879A88EC}" destId="{19F4CAE1-0CC3-FB40-9D5D-05BDF865F5D5}" srcOrd="0" destOrd="0" presId="urn:microsoft.com/office/officeart/2005/8/layout/orgChart1"/>
    <dgm:cxn modelId="{9090EF53-A2DF-4641-B3F5-1A31F9D5AEEC}" type="presParOf" srcId="{6006F464-FE54-8247-B59B-E537879A88EC}" destId="{80A04338-C527-2D49-AF29-64EA438235B3}" srcOrd="1" destOrd="0" presId="urn:microsoft.com/office/officeart/2005/8/layout/orgChart1"/>
    <dgm:cxn modelId="{1AE5E982-6FE2-5B45-980D-CEF305F9943B}" type="presParOf" srcId="{C048D098-F2E9-C345-8623-5D2944902E23}" destId="{2220D0F7-92BA-EF42-8B7E-F946EEB3C1B2}" srcOrd="1" destOrd="0" presId="urn:microsoft.com/office/officeart/2005/8/layout/orgChart1"/>
    <dgm:cxn modelId="{140EA768-4527-3642-A154-8711B2E93024}" type="presParOf" srcId="{C048D098-F2E9-C345-8623-5D2944902E23}" destId="{51F81A51-E3DD-4047-ACC3-8CA4A66C91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CE5AF1-4EB7-6E44-BDAD-ED1AB1AB998D}"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4A996849-C19A-7C42-B66C-7919DCC7E255}">
      <dgm:prSet phldrT="[Text]"/>
      <dgm:spPr/>
      <dgm:t>
        <a:bodyPr/>
        <a:lstStyle/>
        <a:p>
          <a:r>
            <a:rPr lang="en-US" dirty="0" smtClean="0"/>
            <a:t>CIO</a:t>
          </a:r>
          <a:endParaRPr lang="en-US" dirty="0"/>
        </a:p>
      </dgm:t>
    </dgm:pt>
    <dgm:pt modelId="{2F5D6E09-10DF-1E41-B8CA-512B677E2851}" type="parTrans" cxnId="{24486B85-2B79-E642-92F7-C076D9F630A4}">
      <dgm:prSet/>
      <dgm:spPr/>
      <dgm:t>
        <a:bodyPr/>
        <a:lstStyle/>
        <a:p>
          <a:endParaRPr lang="en-US"/>
        </a:p>
      </dgm:t>
    </dgm:pt>
    <dgm:pt modelId="{66B385B0-88F3-6A43-A355-6E64437A607D}" type="sibTrans" cxnId="{24486B85-2B79-E642-92F7-C076D9F630A4}">
      <dgm:prSet/>
      <dgm:spPr/>
      <dgm:t>
        <a:bodyPr/>
        <a:lstStyle/>
        <a:p>
          <a:endParaRPr lang="en-US"/>
        </a:p>
      </dgm:t>
    </dgm:pt>
    <dgm:pt modelId="{22ECB801-DDA0-5F47-9F93-C672A8FEF763}" type="asst">
      <dgm:prSet phldrT="[Text]"/>
      <dgm:spPr/>
      <dgm:t>
        <a:bodyPr/>
        <a:lstStyle/>
        <a:p>
          <a:r>
            <a:rPr lang="en-US" dirty="0" smtClean="0"/>
            <a:t>Functional Director</a:t>
          </a:r>
          <a:endParaRPr lang="en-US" dirty="0"/>
        </a:p>
      </dgm:t>
    </dgm:pt>
    <dgm:pt modelId="{40AF80BC-3369-E945-B8A6-2AFC5CA81674}" type="parTrans" cxnId="{59CC1C06-A42E-2F4E-B277-B948313B0543}">
      <dgm:prSet/>
      <dgm:spPr/>
      <dgm:t>
        <a:bodyPr/>
        <a:lstStyle/>
        <a:p>
          <a:endParaRPr lang="en-US"/>
        </a:p>
      </dgm:t>
    </dgm:pt>
    <dgm:pt modelId="{ACD0EA56-948C-7944-86D9-EF27B0A23560}" type="sibTrans" cxnId="{59CC1C06-A42E-2F4E-B277-B948313B0543}">
      <dgm:prSet/>
      <dgm:spPr/>
      <dgm:t>
        <a:bodyPr/>
        <a:lstStyle/>
        <a:p>
          <a:endParaRPr lang="en-US"/>
        </a:p>
      </dgm:t>
    </dgm:pt>
    <dgm:pt modelId="{CFF9C0E7-E641-FF42-AE87-18C80F1BF6CE}">
      <dgm:prSet phldrT="[Text]"/>
      <dgm:spPr/>
      <dgm:t>
        <a:bodyPr/>
        <a:lstStyle/>
        <a:p>
          <a:r>
            <a:rPr lang="en-US" dirty="0" smtClean="0"/>
            <a:t>Network Engineering</a:t>
          </a:r>
          <a:endParaRPr lang="en-US" dirty="0"/>
        </a:p>
      </dgm:t>
    </dgm:pt>
    <dgm:pt modelId="{DF3A6E48-515E-494C-ABB5-73E9E5B87AF0}" type="parTrans" cxnId="{17262CC2-C44E-7346-9B3F-B4E983A3A966}">
      <dgm:prSet/>
      <dgm:spPr/>
      <dgm:t>
        <a:bodyPr/>
        <a:lstStyle/>
        <a:p>
          <a:endParaRPr lang="en-US"/>
        </a:p>
      </dgm:t>
    </dgm:pt>
    <dgm:pt modelId="{0570165C-AC28-1D42-A7D5-66CB4313E461}" type="sibTrans" cxnId="{17262CC2-C44E-7346-9B3F-B4E983A3A966}">
      <dgm:prSet/>
      <dgm:spPr/>
      <dgm:t>
        <a:bodyPr/>
        <a:lstStyle/>
        <a:p>
          <a:endParaRPr lang="en-US"/>
        </a:p>
      </dgm:t>
    </dgm:pt>
    <dgm:pt modelId="{B8B7FE5C-C376-0B41-ABCD-C3878B0712C1}">
      <dgm:prSet phldrT="[Text]"/>
      <dgm:spPr/>
      <dgm:t>
        <a:bodyPr/>
        <a:lstStyle/>
        <a:p>
          <a:r>
            <a:rPr lang="en-US" dirty="0" smtClean="0"/>
            <a:t>Applications Development</a:t>
          </a:r>
          <a:endParaRPr lang="en-US" dirty="0"/>
        </a:p>
      </dgm:t>
    </dgm:pt>
    <dgm:pt modelId="{DA22223D-EE35-8341-8824-9305A214604A}" type="parTrans" cxnId="{4193EA7E-7B10-284E-A862-599F1B47EAD2}">
      <dgm:prSet/>
      <dgm:spPr/>
      <dgm:t>
        <a:bodyPr/>
        <a:lstStyle/>
        <a:p>
          <a:endParaRPr lang="en-US"/>
        </a:p>
      </dgm:t>
    </dgm:pt>
    <dgm:pt modelId="{96392FE4-6539-A048-8CA7-D2CA99702F68}" type="sibTrans" cxnId="{4193EA7E-7B10-284E-A862-599F1B47EAD2}">
      <dgm:prSet/>
      <dgm:spPr/>
      <dgm:t>
        <a:bodyPr/>
        <a:lstStyle/>
        <a:p>
          <a:endParaRPr lang="en-US"/>
        </a:p>
      </dgm:t>
    </dgm:pt>
    <dgm:pt modelId="{6A5A957D-9B00-824F-8341-BE7B6CC3451F}">
      <dgm:prSet phldrT="[Text]"/>
      <dgm:spPr/>
      <dgm:t>
        <a:bodyPr/>
        <a:lstStyle/>
        <a:p>
          <a:r>
            <a:rPr lang="en-US" dirty="0" smtClean="0"/>
            <a:t>Systems Engineering</a:t>
          </a:r>
          <a:endParaRPr lang="en-US" dirty="0"/>
        </a:p>
      </dgm:t>
    </dgm:pt>
    <dgm:pt modelId="{276A909B-18E4-1D49-813A-9428B2150916}" type="parTrans" cxnId="{ED634EBE-EC84-8645-8808-504B3A2AD042}">
      <dgm:prSet/>
      <dgm:spPr/>
      <dgm:t>
        <a:bodyPr/>
        <a:lstStyle/>
        <a:p>
          <a:endParaRPr lang="en-US"/>
        </a:p>
      </dgm:t>
    </dgm:pt>
    <dgm:pt modelId="{6A588994-1F6E-4841-A7D9-9833EF9B7EFB}" type="sibTrans" cxnId="{ED634EBE-EC84-8645-8808-504B3A2AD042}">
      <dgm:prSet/>
      <dgm:spPr/>
      <dgm:t>
        <a:bodyPr/>
        <a:lstStyle/>
        <a:p>
          <a:endParaRPr lang="en-US"/>
        </a:p>
      </dgm:t>
    </dgm:pt>
    <dgm:pt modelId="{14DE67F5-C79A-994C-BDD7-6A479BC93504}" type="asst">
      <dgm:prSet phldrT="[Text]"/>
      <dgm:spPr/>
      <dgm:t>
        <a:bodyPr/>
        <a:lstStyle/>
        <a:p>
          <a:r>
            <a:rPr lang="en-US" dirty="0" smtClean="0"/>
            <a:t>Functional Director</a:t>
          </a:r>
          <a:endParaRPr lang="en-US" dirty="0"/>
        </a:p>
      </dgm:t>
    </dgm:pt>
    <dgm:pt modelId="{2305DCD7-F4E2-064B-B7B3-49E723843CD2}" type="parTrans" cxnId="{E15E5136-A9B8-3947-9719-5AE309395D68}">
      <dgm:prSet/>
      <dgm:spPr/>
      <dgm:t>
        <a:bodyPr/>
        <a:lstStyle/>
        <a:p>
          <a:endParaRPr lang="en-US"/>
        </a:p>
      </dgm:t>
    </dgm:pt>
    <dgm:pt modelId="{9E952496-D03D-9D41-9EB9-5EC8E9A7ED1D}" type="sibTrans" cxnId="{E15E5136-A9B8-3947-9719-5AE309395D68}">
      <dgm:prSet/>
      <dgm:spPr/>
      <dgm:t>
        <a:bodyPr/>
        <a:lstStyle/>
        <a:p>
          <a:endParaRPr lang="en-US"/>
        </a:p>
      </dgm:t>
    </dgm:pt>
    <dgm:pt modelId="{087A6F72-E0C8-F242-9833-F4C52FDCF15F}">
      <dgm:prSet phldrT="[Text]"/>
      <dgm:spPr/>
      <dgm:t>
        <a:bodyPr/>
        <a:lstStyle/>
        <a:p>
          <a:r>
            <a:rPr lang="en-US" dirty="0" smtClean="0"/>
            <a:t>Database Arch/Admin</a:t>
          </a:r>
          <a:endParaRPr lang="en-US" dirty="0"/>
        </a:p>
      </dgm:t>
    </dgm:pt>
    <dgm:pt modelId="{37B688DF-09E9-F447-9024-AA645A2FC41C}" type="parTrans" cxnId="{BDC1C611-1E70-1B43-9FFF-7FE88EE02B84}">
      <dgm:prSet/>
      <dgm:spPr/>
      <dgm:t>
        <a:bodyPr/>
        <a:lstStyle/>
        <a:p>
          <a:endParaRPr lang="en-US"/>
        </a:p>
      </dgm:t>
    </dgm:pt>
    <dgm:pt modelId="{D415D92E-5286-874A-8D1B-D8F23E133130}" type="sibTrans" cxnId="{BDC1C611-1E70-1B43-9FFF-7FE88EE02B84}">
      <dgm:prSet/>
      <dgm:spPr/>
      <dgm:t>
        <a:bodyPr/>
        <a:lstStyle/>
        <a:p>
          <a:endParaRPr lang="en-US"/>
        </a:p>
      </dgm:t>
    </dgm:pt>
    <dgm:pt modelId="{F51EF947-1FF6-7844-B1E9-730982D1A81E}" type="pres">
      <dgm:prSet presAssocID="{E6CE5AF1-4EB7-6E44-BDAD-ED1AB1AB998D}" presName="hierChild1" presStyleCnt="0">
        <dgm:presLayoutVars>
          <dgm:orgChart val="1"/>
          <dgm:chPref val="1"/>
          <dgm:dir/>
          <dgm:animOne val="branch"/>
          <dgm:animLvl val="lvl"/>
          <dgm:resizeHandles/>
        </dgm:presLayoutVars>
      </dgm:prSet>
      <dgm:spPr/>
      <dgm:t>
        <a:bodyPr/>
        <a:lstStyle/>
        <a:p>
          <a:endParaRPr lang="en-US"/>
        </a:p>
      </dgm:t>
    </dgm:pt>
    <dgm:pt modelId="{9DE4A607-146C-3A4C-8CFF-1143EB8487AE}" type="pres">
      <dgm:prSet presAssocID="{4A996849-C19A-7C42-B66C-7919DCC7E255}" presName="hierRoot1" presStyleCnt="0">
        <dgm:presLayoutVars>
          <dgm:hierBranch val="init"/>
        </dgm:presLayoutVars>
      </dgm:prSet>
      <dgm:spPr/>
    </dgm:pt>
    <dgm:pt modelId="{AC3FA5BB-5EFA-DC40-8506-AFAD47512058}" type="pres">
      <dgm:prSet presAssocID="{4A996849-C19A-7C42-B66C-7919DCC7E255}" presName="rootComposite1" presStyleCnt="0"/>
      <dgm:spPr/>
    </dgm:pt>
    <dgm:pt modelId="{E6085926-AA2F-8746-9712-0A46A4D4EEB5}" type="pres">
      <dgm:prSet presAssocID="{4A996849-C19A-7C42-B66C-7919DCC7E255}" presName="rootText1" presStyleLbl="node0" presStyleIdx="0" presStyleCnt="1">
        <dgm:presLayoutVars>
          <dgm:chPref val="3"/>
        </dgm:presLayoutVars>
      </dgm:prSet>
      <dgm:spPr/>
      <dgm:t>
        <a:bodyPr/>
        <a:lstStyle/>
        <a:p>
          <a:endParaRPr lang="en-US"/>
        </a:p>
      </dgm:t>
    </dgm:pt>
    <dgm:pt modelId="{A04C9E97-BBB1-A048-B00D-0C91F67F4648}" type="pres">
      <dgm:prSet presAssocID="{4A996849-C19A-7C42-B66C-7919DCC7E255}" presName="rootConnector1" presStyleLbl="node1" presStyleIdx="0" presStyleCnt="0"/>
      <dgm:spPr/>
      <dgm:t>
        <a:bodyPr/>
        <a:lstStyle/>
        <a:p>
          <a:endParaRPr lang="en-US"/>
        </a:p>
      </dgm:t>
    </dgm:pt>
    <dgm:pt modelId="{580C755A-2DBF-3244-9654-C924E9A1B19D}" type="pres">
      <dgm:prSet presAssocID="{4A996849-C19A-7C42-B66C-7919DCC7E255}" presName="hierChild2" presStyleCnt="0"/>
      <dgm:spPr/>
    </dgm:pt>
    <dgm:pt modelId="{312FA133-07E4-5C44-B24A-6A058FA12980}" type="pres">
      <dgm:prSet presAssocID="{DF3A6E48-515E-494C-ABB5-73E9E5B87AF0}" presName="Name37" presStyleLbl="parChTrans1D2" presStyleIdx="0" presStyleCnt="6"/>
      <dgm:spPr/>
      <dgm:t>
        <a:bodyPr/>
        <a:lstStyle/>
        <a:p>
          <a:endParaRPr lang="en-US"/>
        </a:p>
      </dgm:t>
    </dgm:pt>
    <dgm:pt modelId="{F4B71F5C-6CA0-3040-9962-E3A81829327D}" type="pres">
      <dgm:prSet presAssocID="{CFF9C0E7-E641-FF42-AE87-18C80F1BF6CE}" presName="hierRoot2" presStyleCnt="0">
        <dgm:presLayoutVars>
          <dgm:hierBranch val="init"/>
        </dgm:presLayoutVars>
      </dgm:prSet>
      <dgm:spPr/>
    </dgm:pt>
    <dgm:pt modelId="{1F6FE0D2-5A55-2841-9A5B-5D59723FA3BF}" type="pres">
      <dgm:prSet presAssocID="{CFF9C0E7-E641-FF42-AE87-18C80F1BF6CE}" presName="rootComposite" presStyleCnt="0"/>
      <dgm:spPr/>
    </dgm:pt>
    <dgm:pt modelId="{415E303E-6AB4-8D4A-A63E-204569D76348}" type="pres">
      <dgm:prSet presAssocID="{CFF9C0E7-E641-FF42-AE87-18C80F1BF6CE}" presName="rootText" presStyleLbl="node2" presStyleIdx="0" presStyleCnt="4">
        <dgm:presLayoutVars>
          <dgm:chPref val="3"/>
        </dgm:presLayoutVars>
      </dgm:prSet>
      <dgm:spPr/>
      <dgm:t>
        <a:bodyPr/>
        <a:lstStyle/>
        <a:p>
          <a:endParaRPr lang="en-US"/>
        </a:p>
      </dgm:t>
    </dgm:pt>
    <dgm:pt modelId="{DB8FDDF5-BE26-CD49-988C-B4AD79B6FF9C}" type="pres">
      <dgm:prSet presAssocID="{CFF9C0E7-E641-FF42-AE87-18C80F1BF6CE}" presName="rootConnector" presStyleLbl="node2" presStyleIdx="0" presStyleCnt="4"/>
      <dgm:spPr/>
      <dgm:t>
        <a:bodyPr/>
        <a:lstStyle/>
        <a:p>
          <a:endParaRPr lang="en-US"/>
        </a:p>
      </dgm:t>
    </dgm:pt>
    <dgm:pt modelId="{0644E5C8-C58C-934E-BA55-103325BB03DD}" type="pres">
      <dgm:prSet presAssocID="{CFF9C0E7-E641-FF42-AE87-18C80F1BF6CE}" presName="hierChild4" presStyleCnt="0"/>
      <dgm:spPr/>
    </dgm:pt>
    <dgm:pt modelId="{E9064D68-C4A1-844A-AEDE-65EF3632F5AB}" type="pres">
      <dgm:prSet presAssocID="{CFF9C0E7-E641-FF42-AE87-18C80F1BF6CE}" presName="hierChild5" presStyleCnt="0"/>
      <dgm:spPr/>
    </dgm:pt>
    <dgm:pt modelId="{C1A14203-1BBD-CA40-89A9-783526235C35}" type="pres">
      <dgm:prSet presAssocID="{DA22223D-EE35-8341-8824-9305A214604A}" presName="Name37" presStyleLbl="parChTrans1D2" presStyleIdx="1" presStyleCnt="6"/>
      <dgm:spPr/>
      <dgm:t>
        <a:bodyPr/>
        <a:lstStyle/>
        <a:p>
          <a:endParaRPr lang="en-US"/>
        </a:p>
      </dgm:t>
    </dgm:pt>
    <dgm:pt modelId="{BA914538-6668-B142-B535-BB5689EF5B09}" type="pres">
      <dgm:prSet presAssocID="{B8B7FE5C-C376-0B41-ABCD-C3878B0712C1}" presName="hierRoot2" presStyleCnt="0">
        <dgm:presLayoutVars>
          <dgm:hierBranch val="init"/>
        </dgm:presLayoutVars>
      </dgm:prSet>
      <dgm:spPr/>
    </dgm:pt>
    <dgm:pt modelId="{70863F69-D11B-974E-9169-84D1F523913E}" type="pres">
      <dgm:prSet presAssocID="{B8B7FE5C-C376-0B41-ABCD-C3878B0712C1}" presName="rootComposite" presStyleCnt="0"/>
      <dgm:spPr/>
    </dgm:pt>
    <dgm:pt modelId="{A9430FAB-C865-7C47-ACFD-B5B6189D9D0C}" type="pres">
      <dgm:prSet presAssocID="{B8B7FE5C-C376-0B41-ABCD-C3878B0712C1}" presName="rootText" presStyleLbl="node2" presStyleIdx="1" presStyleCnt="4">
        <dgm:presLayoutVars>
          <dgm:chPref val="3"/>
        </dgm:presLayoutVars>
      </dgm:prSet>
      <dgm:spPr/>
      <dgm:t>
        <a:bodyPr/>
        <a:lstStyle/>
        <a:p>
          <a:endParaRPr lang="en-US"/>
        </a:p>
      </dgm:t>
    </dgm:pt>
    <dgm:pt modelId="{A9B6A006-26ED-3841-9412-058F6369FD50}" type="pres">
      <dgm:prSet presAssocID="{B8B7FE5C-C376-0B41-ABCD-C3878B0712C1}" presName="rootConnector" presStyleLbl="node2" presStyleIdx="1" presStyleCnt="4"/>
      <dgm:spPr/>
      <dgm:t>
        <a:bodyPr/>
        <a:lstStyle/>
        <a:p>
          <a:endParaRPr lang="en-US"/>
        </a:p>
      </dgm:t>
    </dgm:pt>
    <dgm:pt modelId="{0C9CC815-CCF3-6741-B949-D15166FF2782}" type="pres">
      <dgm:prSet presAssocID="{B8B7FE5C-C376-0B41-ABCD-C3878B0712C1}" presName="hierChild4" presStyleCnt="0"/>
      <dgm:spPr/>
    </dgm:pt>
    <dgm:pt modelId="{CE5435A9-E501-1846-8EDA-3A1956B4CFEE}" type="pres">
      <dgm:prSet presAssocID="{B8B7FE5C-C376-0B41-ABCD-C3878B0712C1}" presName="hierChild5" presStyleCnt="0"/>
      <dgm:spPr/>
    </dgm:pt>
    <dgm:pt modelId="{F5C7A57F-2D8E-6340-83AD-91E204AF4177}" type="pres">
      <dgm:prSet presAssocID="{276A909B-18E4-1D49-813A-9428B2150916}" presName="Name37" presStyleLbl="parChTrans1D2" presStyleIdx="2" presStyleCnt="6"/>
      <dgm:spPr/>
      <dgm:t>
        <a:bodyPr/>
        <a:lstStyle/>
        <a:p>
          <a:endParaRPr lang="en-US"/>
        </a:p>
      </dgm:t>
    </dgm:pt>
    <dgm:pt modelId="{7C501A76-95FF-B24E-B6A4-A1CFBE18A8FC}" type="pres">
      <dgm:prSet presAssocID="{6A5A957D-9B00-824F-8341-BE7B6CC3451F}" presName="hierRoot2" presStyleCnt="0">
        <dgm:presLayoutVars>
          <dgm:hierBranch val="init"/>
        </dgm:presLayoutVars>
      </dgm:prSet>
      <dgm:spPr/>
    </dgm:pt>
    <dgm:pt modelId="{5278527F-4FA9-FE43-A9C4-5AF092E0F905}" type="pres">
      <dgm:prSet presAssocID="{6A5A957D-9B00-824F-8341-BE7B6CC3451F}" presName="rootComposite" presStyleCnt="0"/>
      <dgm:spPr/>
    </dgm:pt>
    <dgm:pt modelId="{497E801F-820F-EF4E-8D4D-F72C18816345}" type="pres">
      <dgm:prSet presAssocID="{6A5A957D-9B00-824F-8341-BE7B6CC3451F}" presName="rootText" presStyleLbl="node2" presStyleIdx="2" presStyleCnt="4">
        <dgm:presLayoutVars>
          <dgm:chPref val="3"/>
        </dgm:presLayoutVars>
      </dgm:prSet>
      <dgm:spPr/>
      <dgm:t>
        <a:bodyPr/>
        <a:lstStyle/>
        <a:p>
          <a:endParaRPr lang="en-US"/>
        </a:p>
      </dgm:t>
    </dgm:pt>
    <dgm:pt modelId="{49BBAC66-3F93-8849-9BFC-392DF9D08498}" type="pres">
      <dgm:prSet presAssocID="{6A5A957D-9B00-824F-8341-BE7B6CC3451F}" presName="rootConnector" presStyleLbl="node2" presStyleIdx="2" presStyleCnt="4"/>
      <dgm:spPr/>
      <dgm:t>
        <a:bodyPr/>
        <a:lstStyle/>
        <a:p>
          <a:endParaRPr lang="en-US"/>
        </a:p>
      </dgm:t>
    </dgm:pt>
    <dgm:pt modelId="{D0F4AAB3-D9EE-1840-8343-79FE4E402626}" type="pres">
      <dgm:prSet presAssocID="{6A5A957D-9B00-824F-8341-BE7B6CC3451F}" presName="hierChild4" presStyleCnt="0"/>
      <dgm:spPr/>
    </dgm:pt>
    <dgm:pt modelId="{D68CFA55-7B6A-2E40-A2E0-A4ED75D8E9BE}" type="pres">
      <dgm:prSet presAssocID="{6A5A957D-9B00-824F-8341-BE7B6CC3451F}" presName="hierChild5" presStyleCnt="0"/>
      <dgm:spPr/>
    </dgm:pt>
    <dgm:pt modelId="{258968CD-B72D-5844-9636-BDF8A707F798}" type="pres">
      <dgm:prSet presAssocID="{37B688DF-09E9-F447-9024-AA645A2FC41C}" presName="Name37" presStyleLbl="parChTrans1D2" presStyleIdx="3" presStyleCnt="6"/>
      <dgm:spPr/>
      <dgm:t>
        <a:bodyPr/>
        <a:lstStyle/>
        <a:p>
          <a:endParaRPr lang="en-US"/>
        </a:p>
      </dgm:t>
    </dgm:pt>
    <dgm:pt modelId="{92723EC0-5C27-B84C-AE26-B5D038EFC339}" type="pres">
      <dgm:prSet presAssocID="{087A6F72-E0C8-F242-9833-F4C52FDCF15F}" presName="hierRoot2" presStyleCnt="0">
        <dgm:presLayoutVars>
          <dgm:hierBranch val="init"/>
        </dgm:presLayoutVars>
      </dgm:prSet>
      <dgm:spPr/>
    </dgm:pt>
    <dgm:pt modelId="{3C4D92C1-8FC7-D949-9559-39FEACB66C75}" type="pres">
      <dgm:prSet presAssocID="{087A6F72-E0C8-F242-9833-F4C52FDCF15F}" presName="rootComposite" presStyleCnt="0"/>
      <dgm:spPr/>
    </dgm:pt>
    <dgm:pt modelId="{9CCC9B79-B2FE-914B-8931-5E57A44D21A8}" type="pres">
      <dgm:prSet presAssocID="{087A6F72-E0C8-F242-9833-F4C52FDCF15F}" presName="rootText" presStyleLbl="node2" presStyleIdx="3" presStyleCnt="4">
        <dgm:presLayoutVars>
          <dgm:chPref val="3"/>
        </dgm:presLayoutVars>
      </dgm:prSet>
      <dgm:spPr/>
      <dgm:t>
        <a:bodyPr/>
        <a:lstStyle/>
        <a:p>
          <a:endParaRPr lang="en-US"/>
        </a:p>
      </dgm:t>
    </dgm:pt>
    <dgm:pt modelId="{8CF7F9CA-3A63-2B4E-970B-20F98E03132E}" type="pres">
      <dgm:prSet presAssocID="{087A6F72-E0C8-F242-9833-F4C52FDCF15F}" presName="rootConnector" presStyleLbl="node2" presStyleIdx="3" presStyleCnt="4"/>
      <dgm:spPr/>
      <dgm:t>
        <a:bodyPr/>
        <a:lstStyle/>
        <a:p>
          <a:endParaRPr lang="en-US"/>
        </a:p>
      </dgm:t>
    </dgm:pt>
    <dgm:pt modelId="{D8719186-C9B6-4744-9F56-7DB7A00A5BE7}" type="pres">
      <dgm:prSet presAssocID="{087A6F72-E0C8-F242-9833-F4C52FDCF15F}" presName="hierChild4" presStyleCnt="0"/>
      <dgm:spPr/>
    </dgm:pt>
    <dgm:pt modelId="{B68F74C5-1400-2F4F-A0B4-A44984A06FF6}" type="pres">
      <dgm:prSet presAssocID="{087A6F72-E0C8-F242-9833-F4C52FDCF15F}" presName="hierChild5" presStyleCnt="0"/>
      <dgm:spPr/>
    </dgm:pt>
    <dgm:pt modelId="{EF97D4ED-16E4-AC4A-A245-F8E46A6BC1DD}" type="pres">
      <dgm:prSet presAssocID="{4A996849-C19A-7C42-B66C-7919DCC7E255}" presName="hierChild3" presStyleCnt="0"/>
      <dgm:spPr/>
    </dgm:pt>
    <dgm:pt modelId="{1FAB3881-A9C3-494E-8B6C-FBC0F41E689D}" type="pres">
      <dgm:prSet presAssocID="{40AF80BC-3369-E945-B8A6-2AFC5CA81674}" presName="Name111" presStyleLbl="parChTrans1D2" presStyleIdx="4" presStyleCnt="6"/>
      <dgm:spPr/>
      <dgm:t>
        <a:bodyPr/>
        <a:lstStyle/>
        <a:p>
          <a:endParaRPr lang="en-US"/>
        </a:p>
      </dgm:t>
    </dgm:pt>
    <dgm:pt modelId="{AE8C3B3A-E6E2-C540-A038-A714200D9C39}" type="pres">
      <dgm:prSet presAssocID="{22ECB801-DDA0-5F47-9F93-C672A8FEF763}" presName="hierRoot3" presStyleCnt="0">
        <dgm:presLayoutVars>
          <dgm:hierBranch val="init"/>
        </dgm:presLayoutVars>
      </dgm:prSet>
      <dgm:spPr/>
    </dgm:pt>
    <dgm:pt modelId="{7BBFA024-F10F-0D41-97D1-30880FE0AC94}" type="pres">
      <dgm:prSet presAssocID="{22ECB801-DDA0-5F47-9F93-C672A8FEF763}" presName="rootComposite3" presStyleCnt="0"/>
      <dgm:spPr/>
    </dgm:pt>
    <dgm:pt modelId="{6A69BF3A-470C-FB46-8F7B-B37A69F93FE2}" type="pres">
      <dgm:prSet presAssocID="{22ECB801-DDA0-5F47-9F93-C672A8FEF763}" presName="rootText3" presStyleLbl="asst1" presStyleIdx="0" presStyleCnt="2">
        <dgm:presLayoutVars>
          <dgm:chPref val="3"/>
        </dgm:presLayoutVars>
      </dgm:prSet>
      <dgm:spPr/>
      <dgm:t>
        <a:bodyPr/>
        <a:lstStyle/>
        <a:p>
          <a:endParaRPr lang="en-US"/>
        </a:p>
      </dgm:t>
    </dgm:pt>
    <dgm:pt modelId="{34069938-4868-AC43-9C09-805DDBB6CCCC}" type="pres">
      <dgm:prSet presAssocID="{22ECB801-DDA0-5F47-9F93-C672A8FEF763}" presName="rootConnector3" presStyleLbl="asst1" presStyleIdx="0" presStyleCnt="2"/>
      <dgm:spPr/>
      <dgm:t>
        <a:bodyPr/>
        <a:lstStyle/>
        <a:p>
          <a:endParaRPr lang="en-US"/>
        </a:p>
      </dgm:t>
    </dgm:pt>
    <dgm:pt modelId="{28F7B5DE-0323-2443-B236-95F32368C36A}" type="pres">
      <dgm:prSet presAssocID="{22ECB801-DDA0-5F47-9F93-C672A8FEF763}" presName="hierChild6" presStyleCnt="0"/>
      <dgm:spPr/>
    </dgm:pt>
    <dgm:pt modelId="{241234BE-9DC8-3648-967E-6E4BCE2ACEA2}" type="pres">
      <dgm:prSet presAssocID="{22ECB801-DDA0-5F47-9F93-C672A8FEF763}" presName="hierChild7" presStyleCnt="0"/>
      <dgm:spPr/>
    </dgm:pt>
    <dgm:pt modelId="{341CEDF3-8D5D-0C40-97A6-40CA231D62EB}" type="pres">
      <dgm:prSet presAssocID="{2305DCD7-F4E2-064B-B7B3-49E723843CD2}" presName="Name111" presStyleLbl="parChTrans1D2" presStyleIdx="5" presStyleCnt="6"/>
      <dgm:spPr/>
      <dgm:t>
        <a:bodyPr/>
        <a:lstStyle/>
        <a:p>
          <a:endParaRPr lang="en-US"/>
        </a:p>
      </dgm:t>
    </dgm:pt>
    <dgm:pt modelId="{C048D098-F2E9-C345-8623-5D2944902E23}" type="pres">
      <dgm:prSet presAssocID="{14DE67F5-C79A-994C-BDD7-6A479BC93504}" presName="hierRoot3" presStyleCnt="0">
        <dgm:presLayoutVars>
          <dgm:hierBranch val="init"/>
        </dgm:presLayoutVars>
      </dgm:prSet>
      <dgm:spPr/>
    </dgm:pt>
    <dgm:pt modelId="{6006F464-FE54-8247-B59B-E537879A88EC}" type="pres">
      <dgm:prSet presAssocID="{14DE67F5-C79A-994C-BDD7-6A479BC93504}" presName="rootComposite3" presStyleCnt="0"/>
      <dgm:spPr/>
    </dgm:pt>
    <dgm:pt modelId="{19F4CAE1-0CC3-FB40-9D5D-05BDF865F5D5}" type="pres">
      <dgm:prSet presAssocID="{14DE67F5-C79A-994C-BDD7-6A479BC93504}" presName="rootText3" presStyleLbl="asst1" presStyleIdx="1" presStyleCnt="2">
        <dgm:presLayoutVars>
          <dgm:chPref val="3"/>
        </dgm:presLayoutVars>
      </dgm:prSet>
      <dgm:spPr/>
      <dgm:t>
        <a:bodyPr/>
        <a:lstStyle/>
        <a:p>
          <a:endParaRPr lang="en-US"/>
        </a:p>
      </dgm:t>
    </dgm:pt>
    <dgm:pt modelId="{80A04338-C527-2D49-AF29-64EA438235B3}" type="pres">
      <dgm:prSet presAssocID="{14DE67F5-C79A-994C-BDD7-6A479BC93504}" presName="rootConnector3" presStyleLbl="asst1" presStyleIdx="1" presStyleCnt="2"/>
      <dgm:spPr/>
      <dgm:t>
        <a:bodyPr/>
        <a:lstStyle/>
        <a:p>
          <a:endParaRPr lang="en-US"/>
        </a:p>
      </dgm:t>
    </dgm:pt>
    <dgm:pt modelId="{2220D0F7-92BA-EF42-8B7E-F946EEB3C1B2}" type="pres">
      <dgm:prSet presAssocID="{14DE67F5-C79A-994C-BDD7-6A479BC93504}" presName="hierChild6" presStyleCnt="0"/>
      <dgm:spPr/>
    </dgm:pt>
    <dgm:pt modelId="{51F81A51-E3DD-4047-ACC3-8CA4A66C9149}" type="pres">
      <dgm:prSet presAssocID="{14DE67F5-C79A-994C-BDD7-6A479BC93504}" presName="hierChild7" presStyleCnt="0"/>
      <dgm:spPr/>
    </dgm:pt>
  </dgm:ptLst>
  <dgm:cxnLst>
    <dgm:cxn modelId="{17262CC2-C44E-7346-9B3F-B4E983A3A966}" srcId="{4A996849-C19A-7C42-B66C-7919DCC7E255}" destId="{CFF9C0E7-E641-FF42-AE87-18C80F1BF6CE}" srcOrd="2" destOrd="0" parTransId="{DF3A6E48-515E-494C-ABB5-73E9E5B87AF0}" sibTransId="{0570165C-AC28-1D42-A7D5-66CB4313E461}"/>
    <dgm:cxn modelId="{24486B85-2B79-E642-92F7-C076D9F630A4}" srcId="{E6CE5AF1-4EB7-6E44-BDAD-ED1AB1AB998D}" destId="{4A996849-C19A-7C42-B66C-7919DCC7E255}" srcOrd="0" destOrd="0" parTransId="{2F5D6E09-10DF-1E41-B8CA-512B677E2851}" sibTransId="{66B385B0-88F3-6A43-A355-6E64437A607D}"/>
    <dgm:cxn modelId="{D91205E4-A2FB-E748-9B6D-E72FFD6C71C9}" type="presOf" srcId="{6A5A957D-9B00-824F-8341-BE7B6CC3451F}" destId="{497E801F-820F-EF4E-8D4D-F72C18816345}" srcOrd="0" destOrd="0" presId="urn:microsoft.com/office/officeart/2005/8/layout/orgChart1"/>
    <dgm:cxn modelId="{C695E5FC-76CC-8242-ACA2-50172E8527DD}" type="presOf" srcId="{087A6F72-E0C8-F242-9833-F4C52FDCF15F}" destId="{9CCC9B79-B2FE-914B-8931-5E57A44D21A8}" srcOrd="0" destOrd="0" presId="urn:microsoft.com/office/officeart/2005/8/layout/orgChart1"/>
    <dgm:cxn modelId="{F7688265-BF54-6F45-9824-94505E61CFB4}" type="presOf" srcId="{2305DCD7-F4E2-064B-B7B3-49E723843CD2}" destId="{341CEDF3-8D5D-0C40-97A6-40CA231D62EB}" srcOrd="0" destOrd="0" presId="urn:microsoft.com/office/officeart/2005/8/layout/orgChart1"/>
    <dgm:cxn modelId="{395A7501-A866-B94D-B1AE-977C972E5321}" type="presOf" srcId="{22ECB801-DDA0-5F47-9F93-C672A8FEF763}" destId="{6A69BF3A-470C-FB46-8F7B-B37A69F93FE2}" srcOrd="0" destOrd="0" presId="urn:microsoft.com/office/officeart/2005/8/layout/orgChart1"/>
    <dgm:cxn modelId="{4193EA7E-7B10-284E-A862-599F1B47EAD2}" srcId="{4A996849-C19A-7C42-B66C-7919DCC7E255}" destId="{B8B7FE5C-C376-0B41-ABCD-C3878B0712C1}" srcOrd="3" destOrd="0" parTransId="{DA22223D-EE35-8341-8824-9305A214604A}" sibTransId="{96392FE4-6539-A048-8CA7-D2CA99702F68}"/>
    <dgm:cxn modelId="{08F5B69A-9E06-EF48-9C82-117214973C9E}" type="presOf" srcId="{40AF80BC-3369-E945-B8A6-2AFC5CA81674}" destId="{1FAB3881-A9C3-494E-8B6C-FBC0F41E689D}" srcOrd="0" destOrd="0" presId="urn:microsoft.com/office/officeart/2005/8/layout/orgChart1"/>
    <dgm:cxn modelId="{B084BD3B-FDE6-D744-BD59-1813895A236A}" type="presOf" srcId="{6A5A957D-9B00-824F-8341-BE7B6CC3451F}" destId="{49BBAC66-3F93-8849-9BFC-392DF9D08498}" srcOrd="1" destOrd="0" presId="urn:microsoft.com/office/officeart/2005/8/layout/orgChart1"/>
    <dgm:cxn modelId="{B6862A60-04E2-C74A-8562-39ECFB2D7BAC}" type="presOf" srcId="{4A996849-C19A-7C42-B66C-7919DCC7E255}" destId="{E6085926-AA2F-8746-9712-0A46A4D4EEB5}" srcOrd="0" destOrd="0" presId="urn:microsoft.com/office/officeart/2005/8/layout/orgChart1"/>
    <dgm:cxn modelId="{9F88E0D4-43C6-794B-937D-84D8C8CF7BDB}" type="presOf" srcId="{276A909B-18E4-1D49-813A-9428B2150916}" destId="{F5C7A57F-2D8E-6340-83AD-91E204AF4177}" srcOrd="0" destOrd="0" presId="urn:microsoft.com/office/officeart/2005/8/layout/orgChart1"/>
    <dgm:cxn modelId="{BDC1C611-1E70-1B43-9FFF-7FE88EE02B84}" srcId="{4A996849-C19A-7C42-B66C-7919DCC7E255}" destId="{087A6F72-E0C8-F242-9833-F4C52FDCF15F}" srcOrd="5" destOrd="0" parTransId="{37B688DF-09E9-F447-9024-AA645A2FC41C}" sibTransId="{D415D92E-5286-874A-8D1B-D8F23E133130}"/>
    <dgm:cxn modelId="{55B7ADAD-D8B0-5E4C-B30A-74622A311FB2}" type="presOf" srcId="{14DE67F5-C79A-994C-BDD7-6A479BC93504}" destId="{80A04338-C527-2D49-AF29-64EA438235B3}" srcOrd="1" destOrd="0" presId="urn:microsoft.com/office/officeart/2005/8/layout/orgChart1"/>
    <dgm:cxn modelId="{35B16066-17A4-A14A-8307-D34B2A1CEB9A}" type="presOf" srcId="{CFF9C0E7-E641-FF42-AE87-18C80F1BF6CE}" destId="{DB8FDDF5-BE26-CD49-988C-B4AD79B6FF9C}" srcOrd="1" destOrd="0" presId="urn:microsoft.com/office/officeart/2005/8/layout/orgChart1"/>
    <dgm:cxn modelId="{6E1464F3-BBBE-C042-8152-F485D5E20D26}" type="presOf" srcId="{B8B7FE5C-C376-0B41-ABCD-C3878B0712C1}" destId="{A9430FAB-C865-7C47-ACFD-B5B6189D9D0C}" srcOrd="0" destOrd="0" presId="urn:microsoft.com/office/officeart/2005/8/layout/orgChart1"/>
    <dgm:cxn modelId="{E15E5136-A9B8-3947-9719-5AE309395D68}" srcId="{4A996849-C19A-7C42-B66C-7919DCC7E255}" destId="{14DE67F5-C79A-994C-BDD7-6A479BC93504}" srcOrd="1" destOrd="0" parTransId="{2305DCD7-F4E2-064B-B7B3-49E723843CD2}" sibTransId="{9E952496-D03D-9D41-9EB9-5EC8E9A7ED1D}"/>
    <dgm:cxn modelId="{613C88DF-0922-AE49-A3DE-0109F37935E5}" type="presOf" srcId="{B8B7FE5C-C376-0B41-ABCD-C3878B0712C1}" destId="{A9B6A006-26ED-3841-9412-058F6369FD50}" srcOrd="1" destOrd="0" presId="urn:microsoft.com/office/officeart/2005/8/layout/orgChart1"/>
    <dgm:cxn modelId="{250CE9D9-2925-8F48-ACF8-C4FBCBB09DDC}" type="presOf" srcId="{14DE67F5-C79A-994C-BDD7-6A479BC93504}" destId="{19F4CAE1-0CC3-FB40-9D5D-05BDF865F5D5}" srcOrd="0" destOrd="0" presId="urn:microsoft.com/office/officeart/2005/8/layout/orgChart1"/>
    <dgm:cxn modelId="{481D321D-1614-7F4A-A5F8-DF78D730EB5A}" type="presOf" srcId="{DF3A6E48-515E-494C-ABB5-73E9E5B87AF0}" destId="{312FA133-07E4-5C44-B24A-6A058FA12980}" srcOrd="0" destOrd="0" presId="urn:microsoft.com/office/officeart/2005/8/layout/orgChart1"/>
    <dgm:cxn modelId="{C824BCE2-FF30-FF4F-9BB4-AA5A405701FB}" type="presOf" srcId="{E6CE5AF1-4EB7-6E44-BDAD-ED1AB1AB998D}" destId="{F51EF947-1FF6-7844-B1E9-730982D1A81E}" srcOrd="0" destOrd="0" presId="urn:microsoft.com/office/officeart/2005/8/layout/orgChart1"/>
    <dgm:cxn modelId="{9F90BF25-4C2D-1944-88D4-89E067BBEFED}" type="presOf" srcId="{37B688DF-09E9-F447-9024-AA645A2FC41C}" destId="{258968CD-B72D-5844-9636-BDF8A707F798}" srcOrd="0" destOrd="0" presId="urn:microsoft.com/office/officeart/2005/8/layout/orgChart1"/>
    <dgm:cxn modelId="{A3FF67FC-840E-984B-B654-EF2C9726F71A}" type="presOf" srcId="{087A6F72-E0C8-F242-9833-F4C52FDCF15F}" destId="{8CF7F9CA-3A63-2B4E-970B-20F98E03132E}" srcOrd="1" destOrd="0" presId="urn:microsoft.com/office/officeart/2005/8/layout/orgChart1"/>
    <dgm:cxn modelId="{59CC1C06-A42E-2F4E-B277-B948313B0543}" srcId="{4A996849-C19A-7C42-B66C-7919DCC7E255}" destId="{22ECB801-DDA0-5F47-9F93-C672A8FEF763}" srcOrd="0" destOrd="0" parTransId="{40AF80BC-3369-E945-B8A6-2AFC5CA81674}" sibTransId="{ACD0EA56-948C-7944-86D9-EF27B0A23560}"/>
    <dgm:cxn modelId="{14D9F9FF-8EC1-CB4B-89D7-A3409DE97EA5}" type="presOf" srcId="{4A996849-C19A-7C42-B66C-7919DCC7E255}" destId="{A04C9E97-BBB1-A048-B00D-0C91F67F4648}" srcOrd="1" destOrd="0" presId="urn:microsoft.com/office/officeart/2005/8/layout/orgChart1"/>
    <dgm:cxn modelId="{9B5F792F-2994-E847-BFB1-1D6FA4665E58}" type="presOf" srcId="{CFF9C0E7-E641-FF42-AE87-18C80F1BF6CE}" destId="{415E303E-6AB4-8D4A-A63E-204569D76348}" srcOrd="0" destOrd="0" presId="urn:microsoft.com/office/officeart/2005/8/layout/orgChart1"/>
    <dgm:cxn modelId="{BE1DBE72-299B-054E-A1CF-94C73DFCB74E}" type="presOf" srcId="{DA22223D-EE35-8341-8824-9305A214604A}" destId="{C1A14203-1BBD-CA40-89A9-783526235C35}" srcOrd="0" destOrd="0" presId="urn:microsoft.com/office/officeart/2005/8/layout/orgChart1"/>
    <dgm:cxn modelId="{88736ED2-504E-6B47-B70E-F2749AC63A40}" type="presOf" srcId="{22ECB801-DDA0-5F47-9F93-C672A8FEF763}" destId="{34069938-4868-AC43-9C09-805DDBB6CCCC}" srcOrd="1" destOrd="0" presId="urn:microsoft.com/office/officeart/2005/8/layout/orgChart1"/>
    <dgm:cxn modelId="{ED634EBE-EC84-8645-8808-504B3A2AD042}" srcId="{4A996849-C19A-7C42-B66C-7919DCC7E255}" destId="{6A5A957D-9B00-824F-8341-BE7B6CC3451F}" srcOrd="4" destOrd="0" parTransId="{276A909B-18E4-1D49-813A-9428B2150916}" sibTransId="{6A588994-1F6E-4841-A7D9-9833EF9B7EFB}"/>
    <dgm:cxn modelId="{6DF4E22F-DD45-DA40-9C45-61BAA0476B1A}" type="presParOf" srcId="{F51EF947-1FF6-7844-B1E9-730982D1A81E}" destId="{9DE4A607-146C-3A4C-8CFF-1143EB8487AE}" srcOrd="0" destOrd="0" presId="urn:microsoft.com/office/officeart/2005/8/layout/orgChart1"/>
    <dgm:cxn modelId="{A2D45B04-CB39-534C-B9EC-BDF3701AF970}" type="presParOf" srcId="{9DE4A607-146C-3A4C-8CFF-1143EB8487AE}" destId="{AC3FA5BB-5EFA-DC40-8506-AFAD47512058}" srcOrd="0" destOrd="0" presId="urn:microsoft.com/office/officeart/2005/8/layout/orgChart1"/>
    <dgm:cxn modelId="{48C45687-EE33-244A-9F02-F105BC7257FC}" type="presParOf" srcId="{AC3FA5BB-5EFA-DC40-8506-AFAD47512058}" destId="{E6085926-AA2F-8746-9712-0A46A4D4EEB5}" srcOrd="0" destOrd="0" presId="urn:microsoft.com/office/officeart/2005/8/layout/orgChart1"/>
    <dgm:cxn modelId="{C6776ECA-C485-E046-9B1D-C48DA74019AF}" type="presParOf" srcId="{AC3FA5BB-5EFA-DC40-8506-AFAD47512058}" destId="{A04C9E97-BBB1-A048-B00D-0C91F67F4648}" srcOrd="1" destOrd="0" presId="urn:microsoft.com/office/officeart/2005/8/layout/orgChart1"/>
    <dgm:cxn modelId="{298CEBC8-64B2-8B47-B090-0E1901305EB1}" type="presParOf" srcId="{9DE4A607-146C-3A4C-8CFF-1143EB8487AE}" destId="{580C755A-2DBF-3244-9654-C924E9A1B19D}" srcOrd="1" destOrd="0" presId="urn:microsoft.com/office/officeart/2005/8/layout/orgChart1"/>
    <dgm:cxn modelId="{BE98A9E6-0E09-714A-8670-30F2BE877279}" type="presParOf" srcId="{580C755A-2DBF-3244-9654-C924E9A1B19D}" destId="{312FA133-07E4-5C44-B24A-6A058FA12980}" srcOrd="0" destOrd="0" presId="urn:microsoft.com/office/officeart/2005/8/layout/orgChart1"/>
    <dgm:cxn modelId="{FEF782CE-5D96-DB46-8393-40DB0D00D122}" type="presParOf" srcId="{580C755A-2DBF-3244-9654-C924E9A1B19D}" destId="{F4B71F5C-6CA0-3040-9962-E3A81829327D}" srcOrd="1" destOrd="0" presId="urn:microsoft.com/office/officeart/2005/8/layout/orgChart1"/>
    <dgm:cxn modelId="{249B7764-ED6B-3748-8D4C-95B911FD4E31}" type="presParOf" srcId="{F4B71F5C-6CA0-3040-9962-E3A81829327D}" destId="{1F6FE0D2-5A55-2841-9A5B-5D59723FA3BF}" srcOrd="0" destOrd="0" presId="urn:microsoft.com/office/officeart/2005/8/layout/orgChart1"/>
    <dgm:cxn modelId="{8C83D881-68C7-A341-AA29-03557226E24C}" type="presParOf" srcId="{1F6FE0D2-5A55-2841-9A5B-5D59723FA3BF}" destId="{415E303E-6AB4-8D4A-A63E-204569D76348}" srcOrd="0" destOrd="0" presId="urn:microsoft.com/office/officeart/2005/8/layout/orgChart1"/>
    <dgm:cxn modelId="{23D21955-242D-0946-99AA-3DA5597B13F3}" type="presParOf" srcId="{1F6FE0D2-5A55-2841-9A5B-5D59723FA3BF}" destId="{DB8FDDF5-BE26-CD49-988C-B4AD79B6FF9C}" srcOrd="1" destOrd="0" presId="urn:microsoft.com/office/officeart/2005/8/layout/orgChart1"/>
    <dgm:cxn modelId="{44C28837-D4A2-6A4D-A585-7B5905031985}" type="presParOf" srcId="{F4B71F5C-6CA0-3040-9962-E3A81829327D}" destId="{0644E5C8-C58C-934E-BA55-103325BB03DD}" srcOrd="1" destOrd="0" presId="urn:microsoft.com/office/officeart/2005/8/layout/orgChart1"/>
    <dgm:cxn modelId="{F1C874CA-C4F6-274A-AED5-04F2A41FB711}" type="presParOf" srcId="{F4B71F5C-6CA0-3040-9962-E3A81829327D}" destId="{E9064D68-C4A1-844A-AEDE-65EF3632F5AB}" srcOrd="2" destOrd="0" presId="urn:microsoft.com/office/officeart/2005/8/layout/orgChart1"/>
    <dgm:cxn modelId="{42D3E033-641A-0B4D-BD54-051A0EFB0414}" type="presParOf" srcId="{580C755A-2DBF-3244-9654-C924E9A1B19D}" destId="{C1A14203-1BBD-CA40-89A9-783526235C35}" srcOrd="2" destOrd="0" presId="urn:microsoft.com/office/officeart/2005/8/layout/orgChart1"/>
    <dgm:cxn modelId="{988146F4-3B86-BE4E-93DE-656852E13B68}" type="presParOf" srcId="{580C755A-2DBF-3244-9654-C924E9A1B19D}" destId="{BA914538-6668-B142-B535-BB5689EF5B09}" srcOrd="3" destOrd="0" presId="urn:microsoft.com/office/officeart/2005/8/layout/orgChart1"/>
    <dgm:cxn modelId="{A25DE478-2817-944B-AE71-D2E72427FFD7}" type="presParOf" srcId="{BA914538-6668-B142-B535-BB5689EF5B09}" destId="{70863F69-D11B-974E-9169-84D1F523913E}" srcOrd="0" destOrd="0" presId="urn:microsoft.com/office/officeart/2005/8/layout/orgChart1"/>
    <dgm:cxn modelId="{0555536F-4082-D745-8408-FCA4A252ED29}" type="presParOf" srcId="{70863F69-D11B-974E-9169-84D1F523913E}" destId="{A9430FAB-C865-7C47-ACFD-B5B6189D9D0C}" srcOrd="0" destOrd="0" presId="urn:microsoft.com/office/officeart/2005/8/layout/orgChart1"/>
    <dgm:cxn modelId="{3C335EA3-FED1-174F-9C4B-4DBCAD6DAA56}" type="presParOf" srcId="{70863F69-D11B-974E-9169-84D1F523913E}" destId="{A9B6A006-26ED-3841-9412-058F6369FD50}" srcOrd="1" destOrd="0" presId="urn:microsoft.com/office/officeart/2005/8/layout/orgChart1"/>
    <dgm:cxn modelId="{BF9EA390-CD86-124C-B171-6A0B7B3E9842}" type="presParOf" srcId="{BA914538-6668-B142-B535-BB5689EF5B09}" destId="{0C9CC815-CCF3-6741-B949-D15166FF2782}" srcOrd="1" destOrd="0" presId="urn:microsoft.com/office/officeart/2005/8/layout/orgChart1"/>
    <dgm:cxn modelId="{564F2159-ACC7-9B46-AD07-BD310A96CDC6}" type="presParOf" srcId="{BA914538-6668-B142-B535-BB5689EF5B09}" destId="{CE5435A9-E501-1846-8EDA-3A1956B4CFEE}" srcOrd="2" destOrd="0" presId="urn:microsoft.com/office/officeart/2005/8/layout/orgChart1"/>
    <dgm:cxn modelId="{09F3BE9E-4EC9-DF45-848A-CFFE657CFAEC}" type="presParOf" srcId="{580C755A-2DBF-3244-9654-C924E9A1B19D}" destId="{F5C7A57F-2D8E-6340-83AD-91E204AF4177}" srcOrd="4" destOrd="0" presId="urn:microsoft.com/office/officeart/2005/8/layout/orgChart1"/>
    <dgm:cxn modelId="{26A87D72-04F8-B34F-8B76-A0D4FC53F87B}" type="presParOf" srcId="{580C755A-2DBF-3244-9654-C924E9A1B19D}" destId="{7C501A76-95FF-B24E-B6A4-A1CFBE18A8FC}" srcOrd="5" destOrd="0" presId="urn:microsoft.com/office/officeart/2005/8/layout/orgChart1"/>
    <dgm:cxn modelId="{5768E4D9-E6B0-C64D-8861-8851A7782203}" type="presParOf" srcId="{7C501A76-95FF-B24E-B6A4-A1CFBE18A8FC}" destId="{5278527F-4FA9-FE43-A9C4-5AF092E0F905}" srcOrd="0" destOrd="0" presId="urn:microsoft.com/office/officeart/2005/8/layout/orgChart1"/>
    <dgm:cxn modelId="{132D287A-7131-5349-8E7E-3D6AFFECFE49}" type="presParOf" srcId="{5278527F-4FA9-FE43-A9C4-5AF092E0F905}" destId="{497E801F-820F-EF4E-8D4D-F72C18816345}" srcOrd="0" destOrd="0" presId="urn:microsoft.com/office/officeart/2005/8/layout/orgChart1"/>
    <dgm:cxn modelId="{D8659296-D5C4-E647-A2A5-99F3EB0871D3}" type="presParOf" srcId="{5278527F-4FA9-FE43-A9C4-5AF092E0F905}" destId="{49BBAC66-3F93-8849-9BFC-392DF9D08498}" srcOrd="1" destOrd="0" presId="urn:microsoft.com/office/officeart/2005/8/layout/orgChart1"/>
    <dgm:cxn modelId="{0E92C82F-58A6-E54B-AF63-95BCACE0B9EA}" type="presParOf" srcId="{7C501A76-95FF-B24E-B6A4-A1CFBE18A8FC}" destId="{D0F4AAB3-D9EE-1840-8343-79FE4E402626}" srcOrd="1" destOrd="0" presId="urn:microsoft.com/office/officeart/2005/8/layout/orgChart1"/>
    <dgm:cxn modelId="{6D679FA6-6B0A-EA44-836D-895B89D2CFAD}" type="presParOf" srcId="{7C501A76-95FF-B24E-B6A4-A1CFBE18A8FC}" destId="{D68CFA55-7B6A-2E40-A2E0-A4ED75D8E9BE}" srcOrd="2" destOrd="0" presId="urn:microsoft.com/office/officeart/2005/8/layout/orgChart1"/>
    <dgm:cxn modelId="{6689D353-1153-2547-A5F4-9F46D1F6A9A5}" type="presParOf" srcId="{580C755A-2DBF-3244-9654-C924E9A1B19D}" destId="{258968CD-B72D-5844-9636-BDF8A707F798}" srcOrd="6" destOrd="0" presId="urn:microsoft.com/office/officeart/2005/8/layout/orgChart1"/>
    <dgm:cxn modelId="{EADF3DBF-4EA4-1848-AB65-39F17447FDBD}" type="presParOf" srcId="{580C755A-2DBF-3244-9654-C924E9A1B19D}" destId="{92723EC0-5C27-B84C-AE26-B5D038EFC339}" srcOrd="7" destOrd="0" presId="urn:microsoft.com/office/officeart/2005/8/layout/orgChart1"/>
    <dgm:cxn modelId="{81EC077F-43CF-9A4D-9DD4-875FC9DCAB83}" type="presParOf" srcId="{92723EC0-5C27-B84C-AE26-B5D038EFC339}" destId="{3C4D92C1-8FC7-D949-9559-39FEACB66C75}" srcOrd="0" destOrd="0" presId="urn:microsoft.com/office/officeart/2005/8/layout/orgChart1"/>
    <dgm:cxn modelId="{A025C9EE-4B72-0648-857A-02EEFDEB5DBA}" type="presParOf" srcId="{3C4D92C1-8FC7-D949-9559-39FEACB66C75}" destId="{9CCC9B79-B2FE-914B-8931-5E57A44D21A8}" srcOrd="0" destOrd="0" presId="urn:microsoft.com/office/officeart/2005/8/layout/orgChart1"/>
    <dgm:cxn modelId="{85795794-27CF-044B-B555-C45A190266CE}" type="presParOf" srcId="{3C4D92C1-8FC7-D949-9559-39FEACB66C75}" destId="{8CF7F9CA-3A63-2B4E-970B-20F98E03132E}" srcOrd="1" destOrd="0" presId="urn:microsoft.com/office/officeart/2005/8/layout/orgChart1"/>
    <dgm:cxn modelId="{EBC90B5E-2F36-A040-BD67-458D031C012B}" type="presParOf" srcId="{92723EC0-5C27-B84C-AE26-B5D038EFC339}" destId="{D8719186-C9B6-4744-9F56-7DB7A00A5BE7}" srcOrd="1" destOrd="0" presId="urn:microsoft.com/office/officeart/2005/8/layout/orgChart1"/>
    <dgm:cxn modelId="{5B51A0C4-C505-6F4B-AF07-F01FB130D73F}" type="presParOf" srcId="{92723EC0-5C27-B84C-AE26-B5D038EFC339}" destId="{B68F74C5-1400-2F4F-A0B4-A44984A06FF6}" srcOrd="2" destOrd="0" presId="urn:microsoft.com/office/officeart/2005/8/layout/orgChart1"/>
    <dgm:cxn modelId="{D9771551-CEEA-0A41-912B-A0DD7AAF519A}" type="presParOf" srcId="{9DE4A607-146C-3A4C-8CFF-1143EB8487AE}" destId="{EF97D4ED-16E4-AC4A-A245-F8E46A6BC1DD}" srcOrd="2" destOrd="0" presId="urn:microsoft.com/office/officeart/2005/8/layout/orgChart1"/>
    <dgm:cxn modelId="{9FEF32DB-C808-004F-880D-B50E62AD9A2E}" type="presParOf" srcId="{EF97D4ED-16E4-AC4A-A245-F8E46A6BC1DD}" destId="{1FAB3881-A9C3-494E-8B6C-FBC0F41E689D}" srcOrd="0" destOrd="0" presId="urn:microsoft.com/office/officeart/2005/8/layout/orgChart1"/>
    <dgm:cxn modelId="{2C6100FC-50D7-F342-B28A-241D870F5714}" type="presParOf" srcId="{EF97D4ED-16E4-AC4A-A245-F8E46A6BC1DD}" destId="{AE8C3B3A-E6E2-C540-A038-A714200D9C39}" srcOrd="1" destOrd="0" presId="urn:microsoft.com/office/officeart/2005/8/layout/orgChart1"/>
    <dgm:cxn modelId="{1BBE9016-03B1-8243-A03E-CE0289859807}" type="presParOf" srcId="{AE8C3B3A-E6E2-C540-A038-A714200D9C39}" destId="{7BBFA024-F10F-0D41-97D1-30880FE0AC94}" srcOrd="0" destOrd="0" presId="urn:microsoft.com/office/officeart/2005/8/layout/orgChart1"/>
    <dgm:cxn modelId="{53C45D18-0857-2144-B728-670FFE67603D}" type="presParOf" srcId="{7BBFA024-F10F-0D41-97D1-30880FE0AC94}" destId="{6A69BF3A-470C-FB46-8F7B-B37A69F93FE2}" srcOrd="0" destOrd="0" presId="urn:microsoft.com/office/officeart/2005/8/layout/orgChart1"/>
    <dgm:cxn modelId="{B7E5E103-B8E6-3243-941E-B9D245DA34C6}" type="presParOf" srcId="{7BBFA024-F10F-0D41-97D1-30880FE0AC94}" destId="{34069938-4868-AC43-9C09-805DDBB6CCCC}" srcOrd="1" destOrd="0" presId="urn:microsoft.com/office/officeart/2005/8/layout/orgChart1"/>
    <dgm:cxn modelId="{2E48EF7C-D5B4-BF47-9F10-FED32B9DBF75}" type="presParOf" srcId="{AE8C3B3A-E6E2-C540-A038-A714200D9C39}" destId="{28F7B5DE-0323-2443-B236-95F32368C36A}" srcOrd="1" destOrd="0" presId="urn:microsoft.com/office/officeart/2005/8/layout/orgChart1"/>
    <dgm:cxn modelId="{40219D1A-0F59-4046-9DBA-B06CBB973E83}" type="presParOf" srcId="{AE8C3B3A-E6E2-C540-A038-A714200D9C39}" destId="{241234BE-9DC8-3648-967E-6E4BCE2ACEA2}" srcOrd="2" destOrd="0" presId="urn:microsoft.com/office/officeart/2005/8/layout/orgChart1"/>
    <dgm:cxn modelId="{4BC3D620-E3C1-FE4C-8BBE-2FF904C067CC}" type="presParOf" srcId="{EF97D4ED-16E4-AC4A-A245-F8E46A6BC1DD}" destId="{341CEDF3-8D5D-0C40-97A6-40CA231D62EB}" srcOrd="2" destOrd="0" presId="urn:microsoft.com/office/officeart/2005/8/layout/orgChart1"/>
    <dgm:cxn modelId="{6725D1B7-7489-0946-9520-5C4FFCA1AEE5}" type="presParOf" srcId="{EF97D4ED-16E4-AC4A-A245-F8E46A6BC1DD}" destId="{C048D098-F2E9-C345-8623-5D2944902E23}" srcOrd="3" destOrd="0" presId="urn:microsoft.com/office/officeart/2005/8/layout/orgChart1"/>
    <dgm:cxn modelId="{FC41966F-5245-A243-AF0C-7B040F4C7DEA}" type="presParOf" srcId="{C048D098-F2E9-C345-8623-5D2944902E23}" destId="{6006F464-FE54-8247-B59B-E537879A88EC}" srcOrd="0" destOrd="0" presId="urn:microsoft.com/office/officeart/2005/8/layout/orgChart1"/>
    <dgm:cxn modelId="{181B3AC1-BECE-3E48-94A4-C9610A621994}" type="presParOf" srcId="{6006F464-FE54-8247-B59B-E537879A88EC}" destId="{19F4CAE1-0CC3-FB40-9D5D-05BDF865F5D5}" srcOrd="0" destOrd="0" presId="urn:microsoft.com/office/officeart/2005/8/layout/orgChart1"/>
    <dgm:cxn modelId="{D7734055-C05C-0949-8A31-DA8586EF6957}" type="presParOf" srcId="{6006F464-FE54-8247-B59B-E537879A88EC}" destId="{80A04338-C527-2D49-AF29-64EA438235B3}" srcOrd="1" destOrd="0" presId="urn:microsoft.com/office/officeart/2005/8/layout/orgChart1"/>
    <dgm:cxn modelId="{57353FFF-A641-B64F-9517-21766CD3825C}" type="presParOf" srcId="{C048D098-F2E9-C345-8623-5D2944902E23}" destId="{2220D0F7-92BA-EF42-8B7E-F946EEB3C1B2}" srcOrd="1" destOrd="0" presId="urn:microsoft.com/office/officeart/2005/8/layout/orgChart1"/>
    <dgm:cxn modelId="{803EC322-F167-0944-A254-90688AC095C5}" type="presParOf" srcId="{C048D098-F2E9-C345-8623-5D2944902E23}" destId="{51F81A51-E3DD-4047-ACC3-8CA4A66C91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CE5AF1-4EB7-6E44-BDAD-ED1AB1AB998D}"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4A996849-C19A-7C42-B66C-7919DCC7E255}">
      <dgm:prSet phldrT="[Text]"/>
      <dgm:spPr/>
      <dgm:t>
        <a:bodyPr/>
        <a:lstStyle/>
        <a:p>
          <a:r>
            <a:rPr lang="en-US" dirty="0" smtClean="0"/>
            <a:t>CIO</a:t>
          </a:r>
          <a:endParaRPr lang="en-US" dirty="0"/>
        </a:p>
      </dgm:t>
    </dgm:pt>
    <dgm:pt modelId="{2F5D6E09-10DF-1E41-B8CA-512B677E2851}" type="parTrans" cxnId="{24486B85-2B79-E642-92F7-C076D9F630A4}">
      <dgm:prSet/>
      <dgm:spPr/>
      <dgm:t>
        <a:bodyPr/>
        <a:lstStyle/>
        <a:p>
          <a:endParaRPr lang="en-US"/>
        </a:p>
      </dgm:t>
    </dgm:pt>
    <dgm:pt modelId="{66B385B0-88F3-6A43-A355-6E64437A607D}" type="sibTrans" cxnId="{24486B85-2B79-E642-92F7-C076D9F630A4}">
      <dgm:prSet/>
      <dgm:spPr/>
      <dgm:t>
        <a:bodyPr/>
        <a:lstStyle/>
        <a:p>
          <a:endParaRPr lang="en-US"/>
        </a:p>
      </dgm:t>
    </dgm:pt>
    <dgm:pt modelId="{22ECB801-DDA0-5F47-9F93-C672A8FEF763}" type="asst">
      <dgm:prSet phldrT="[Text]"/>
      <dgm:spPr/>
      <dgm:t>
        <a:bodyPr/>
        <a:lstStyle/>
        <a:p>
          <a:r>
            <a:rPr lang="en-US" dirty="0" smtClean="0"/>
            <a:t>Functional Director</a:t>
          </a:r>
          <a:endParaRPr lang="en-US" dirty="0"/>
        </a:p>
      </dgm:t>
    </dgm:pt>
    <dgm:pt modelId="{40AF80BC-3369-E945-B8A6-2AFC5CA81674}" type="parTrans" cxnId="{59CC1C06-A42E-2F4E-B277-B948313B0543}">
      <dgm:prSet/>
      <dgm:spPr/>
      <dgm:t>
        <a:bodyPr/>
        <a:lstStyle/>
        <a:p>
          <a:endParaRPr lang="en-US"/>
        </a:p>
      </dgm:t>
    </dgm:pt>
    <dgm:pt modelId="{ACD0EA56-948C-7944-86D9-EF27B0A23560}" type="sibTrans" cxnId="{59CC1C06-A42E-2F4E-B277-B948313B0543}">
      <dgm:prSet/>
      <dgm:spPr/>
      <dgm:t>
        <a:bodyPr/>
        <a:lstStyle/>
        <a:p>
          <a:endParaRPr lang="en-US"/>
        </a:p>
      </dgm:t>
    </dgm:pt>
    <dgm:pt modelId="{CFF9C0E7-E641-FF42-AE87-18C80F1BF6CE}">
      <dgm:prSet phldrT="[Text]"/>
      <dgm:spPr/>
      <dgm:t>
        <a:bodyPr/>
        <a:lstStyle/>
        <a:p>
          <a:r>
            <a:rPr lang="en-US" dirty="0" smtClean="0"/>
            <a:t>Network Engineering</a:t>
          </a:r>
          <a:endParaRPr lang="en-US" dirty="0"/>
        </a:p>
      </dgm:t>
    </dgm:pt>
    <dgm:pt modelId="{DF3A6E48-515E-494C-ABB5-73E9E5B87AF0}" type="parTrans" cxnId="{17262CC2-C44E-7346-9B3F-B4E983A3A966}">
      <dgm:prSet/>
      <dgm:spPr/>
      <dgm:t>
        <a:bodyPr/>
        <a:lstStyle/>
        <a:p>
          <a:endParaRPr lang="en-US"/>
        </a:p>
      </dgm:t>
    </dgm:pt>
    <dgm:pt modelId="{0570165C-AC28-1D42-A7D5-66CB4313E461}" type="sibTrans" cxnId="{17262CC2-C44E-7346-9B3F-B4E983A3A966}">
      <dgm:prSet/>
      <dgm:spPr/>
      <dgm:t>
        <a:bodyPr/>
        <a:lstStyle/>
        <a:p>
          <a:endParaRPr lang="en-US"/>
        </a:p>
      </dgm:t>
    </dgm:pt>
    <dgm:pt modelId="{B8B7FE5C-C376-0B41-ABCD-C3878B0712C1}">
      <dgm:prSet phldrT="[Text]"/>
      <dgm:spPr/>
      <dgm:t>
        <a:bodyPr/>
        <a:lstStyle/>
        <a:p>
          <a:r>
            <a:rPr lang="en-US" dirty="0" smtClean="0"/>
            <a:t>Applications Development</a:t>
          </a:r>
          <a:endParaRPr lang="en-US" dirty="0"/>
        </a:p>
      </dgm:t>
    </dgm:pt>
    <dgm:pt modelId="{DA22223D-EE35-8341-8824-9305A214604A}" type="parTrans" cxnId="{4193EA7E-7B10-284E-A862-599F1B47EAD2}">
      <dgm:prSet/>
      <dgm:spPr/>
      <dgm:t>
        <a:bodyPr/>
        <a:lstStyle/>
        <a:p>
          <a:endParaRPr lang="en-US"/>
        </a:p>
      </dgm:t>
    </dgm:pt>
    <dgm:pt modelId="{96392FE4-6539-A048-8CA7-D2CA99702F68}" type="sibTrans" cxnId="{4193EA7E-7B10-284E-A862-599F1B47EAD2}">
      <dgm:prSet/>
      <dgm:spPr/>
      <dgm:t>
        <a:bodyPr/>
        <a:lstStyle/>
        <a:p>
          <a:endParaRPr lang="en-US"/>
        </a:p>
      </dgm:t>
    </dgm:pt>
    <dgm:pt modelId="{6A5A957D-9B00-824F-8341-BE7B6CC3451F}">
      <dgm:prSet phldrT="[Text]"/>
      <dgm:spPr/>
      <dgm:t>
        <a:bodyPr/>
        <a:lstStyle/>
        <a:p>
          <a:r>
            <a:rPr lang="en-US" dirty="0" smtClean="0"/>
            <a:t>Systems Engineering</a:t>
          </a:r>
          <a:endParaRPr lang="en-US" dirty="0"/>
        </a:p>
      </dgm:t>
    </dgm:pt>
    <dgm:pt modelId="{276A909B-18E4-1D49-813A-9428B2150916}" type="parTrans" cxnId="{ED634EBE-EC84-8645-8808-504B3A2AD042}">
      <dgm:prSet/>
      <dgm:spPr/>
      <dgm:t>
        <a:bodyPr/>
        <a:lstStyle/>
        <a:p>
          <a:endParaRPr lang="en-US"/>
        </a:p>
      </dgm:t>
    </dgm:pt>
    <dgm:pt modelId="{6A588994-1F6E-4841-A7D9-9833EF9B7EFB}" type="sibTrans" cxnId="{ED634EBE-EC84-8645-8808-504B3A2AD042}">
      <dgm:prSet/>
      <dgm:spPr/>
      <dgm:t>
        <a:bodyPr/>
        <a:lstStyle/>
        <a:p>
          <a:endParaRPr lang="en-US"/>
        </a:p>
      </dgm:t>
    </dgm:pt>
    <dgm:pt modelId="{14DE67F5-C79A-994C-BDD7-6A479BC93504}" type="asst">
      <dgm:prSet phldrT="[Text]"/>
      <dgm:spPr/>
      <dgm:t>
        <a:bodyPr/>
        <a:lstStyle/>
        <a:p>
          <a:r>
            <a:rPr lang="en-US" dirty="0" smtClean="0"/>
            <a:t>Functional Director</a:t>
          </a:r>
          <a:endParaRPr lang="en-US" dirty="0"/>
        </a:p>
      </dgm:t>
    </dgm:pt>
    <dgm:pt modelId="{2305DCD7-F4E2-064B-B7B3-49E723843CD2}" type="parTrans" cxnId="{E15E5136-A9B8-3947-9719-5AE309395D68}">
      <dgm:prSet/>
      <dgm:spPr/>
      <dgm:t>
        <a:bodyPr/>
        <a:lstStyle/>
        <a:p>
          <a:endParaRPr lang="en-US"/>
        </a:p>
      </dgm:t>
    </dgm:pt>
    <dgm:pt modelId="{9E952496-D03D-9D41-9EB9-5EC8E9A7ED1D}" type="sibTrans" cxnId="{E15E5136-A9B8-3947-9719-5AE309395D68}">
      <dgm:prSet/>
      <dgm:spPr/>
      <dgm:t>
        <a:bodyPr/>
        <a:lstStyle/>
        <a:p>
          <a:endParaRPr lang="en-US"/>
        </a:p>
      </dgm:t>
    </dgm:pt>
    <dgm:pt modelId="{087A6F72-E0C8-F242-9833-F4C52FDCF15F}">
      <dgm:prSet phldrT="[Text]"/>
      <dgm:spPr/>
      <dgm:t>
        <a:bodyPr/>
        <a:lstStyle/>
        <a:p>
          <a:r>
            <a:rPr lang="en-US" dirty="0" smtClean="0"/>
            <a:t>Database Arch/Admin</a:t>
          </a:r>
          <a:endParaRPr lang="en-US" dirty="0"/>
        </a:p>
      </dgm:t>
    </dgm:pt>
    <dgm:pt modelId="{37B688DF-09E9-F447-9024-AA645A2FC41C}" type="parTrans" cxnId="{BDC1C611-1E70-1B43-9FFF-7FE88EE02B84}">
      <dgm:prSet/>
      <dgm:spPr/>
      <dgm:t>
        <a:bodyPr/>
        <a:lstStyle/>
        <a:p>
          <a:endParaRPr lang="en-US"/>
        </a:p>
      </dgm:t>
    </dgm:pt>
    <dgm:pt modelId="{D415D92E-5286-874A-8D1B-D8F23E133130}" type="sibTrans" cxnId="{BDC1C611-1E70-1B43-9FFF-7FE88EE02B84}">
      <dgm:prSet/>
      <dgm:spPr/>
      <dgm:t>
        <a:bodyPr/>
        <a:lstStyle/>
        <a:p>
          <a:endParaRPr lang="en-US"/>
        </a:p>
      </dgm:t>
    </dgm:pt>
    <dgm:pt modelId="{F51EF947-1FF6-7844-B1E9-730982D1A81E}" type="pres">
      <dgm:prSet presAssocID="{E6CE5AF1-4EB7-6E44-BDAD-ED1AB1AB998D}" presName="hierChild1" presStyleCnt="0">
        <dgm:presLayoutVars>
          <dgm:orgChart val="1"/>
          <dgm:chPref val="1"/>
          <dgm:dir/>
          <dgm:animOne val="branch"/>
          <dgm:animLvl val="lvl"/>
          <dgm:resizeHandles/>
        </dgm:presLayoutVars>
      </dgm:prSet>
      <dgm:spPr/>
      <dgm:t>
        <a:bodyPr/>
        <a:lstStyle/>
        <a:p>
          <a:endParaRPr lang="en-US"/>
        </a:p>
      </dgm:t>
    </dgm:pt>
    <dgm:pt modelId="{9DE4A607-146C-3A4C-8CFF-1143EB8487AE}" type="pres">
      <dgm:prSet presAssocID="{4A996849-C19A-7C42-B66C-7919DCC7E255}" presName="hierRoot1" presStyleCnt="0">
        <dgm:presLayoutVars>
          <dgm:hierBranch val="init"/>
        </dgm:presLayoutVars>
      </dgm:prSet>
      <dgm:spPr/>
    </dgm:pt>
    <dgm:pt modelId="{AC3FA5BB-5EFA-DC40-8506-AFAD47512058}" type="pres">
      <dgm:prSet presAssocID="{4A996849-C19A-7C42-B66C-7919DCC7E255}" presName="rootComposite1" presStyleCnt="0"/>
      <dgm:spPr/>
    </dgm:pt>
    <dgm:pt modelId="{E6085926-AA2F-8746-9712-0A46A4D4EEB5}" type="pres">
      <dgm:prSet presAssocID="{4A996849-C19A-7C42-B66C-7919DCC7E255}" presName="rootText1" presStyleLbl="node0" presStyleIdx="0" presStyleCnt="1">
        <dgm:presLayoutVars>
          <dgm:chPref val="3"/>
        </dgm:presLayoutVars>
      </dgm:prSet>
      <dgm:spPr/>
      <dgm:t>
        <a:bodyPr/>
        <a:lstStyle/>
        <a:p>
          <a:endParaRPr lang="en-US"/>
        </a:p>
      </dgm:t>
    </dgm:pt>
    <dgm:pt modelId="{A04C9E97-BBB1-A048-B00D-0C91F67F4648}" type="pres">
      <dgm:prSet presAssocID="{4A996849-C19A-7C42-B66C-7919DCC7E255}" presName="rootConnector1" presStyleLbl="node1" presStyleIdx="0" presStyleCnt="0"/>
      <dgm:spPr/>
      <dgm:t>
        <a:bodyPr/>
        <a:lstStyle/>
        <a:p>
          <a:endParaRPr lang="en-US"/>
        </a:p>
      </dgm:t>
    </dgm:pt>
    <dgm:pt modelId="{580C755A-2DBF-3244-9654-C924E9A1B19D}" type="pres">
      <dgm:prSet presAssocID="{4A996849-C19A-7C42-B66C-7919DCC7E255}" presName="hierChild2" presStyleCnt="0"/>
      <dgm:spPr/>
    </dgm:pt>
    <dgm:pt modelId="{312FA133-07E4-5C44-B24A-6A058FA12980}" type="pres">
      <dgm:prSet presAssocID="{DF3A6E48-515E-494C-ABB5-73E9E5B87AF0}" presName="Name37" presStyleLbl="parChTrans1D2" presStyleIdx="0" presStyleCnt="6"/>
      <dgm:spPr/>
      <dgm:t>
        <a:bodyPr/>
        <a:lstStyle/>
        <a:p>
          <a:endParaRPr lang="en-US"/>
        </a:p>
      </dgm:t>
    </dgm:pt>
    <dgm:pt modelId="{F4B71F5C-6CA0-3040-9962-E3A81829327D}" type="pres">
      <dgm:prSet presAssocID="{CFF9C0E7-E641-FF42-AE87-18C80F1BF6CE}" presName="hierRoot2" presStyleCnt="0">
        <dgm:presLayoutVars>
          <dgm:hierBranch val="init"/>
        </dgm:presLayoutVars>
      </dgm:prSet>
      <dgm:spPr/>
    </dgm:pt>
    <dgm:pt modelId="{1F6FE0D2-5A55-2841-9A5B-5D59723FA3BF}" type="pres">
      <dgm:prSet presAssocID="{CFF9C0E7-E641-FF42-AE87-18C80F1BF6CE}" presName="rootComposite" presStyleCnt="0"/>
      <dgm:spPr/>
    </dgm:pt>
    <dgm:pt modelId="{415E303E-6AB4-8D4A-A63E-204569D76348}" type="pres">
      <dgm:prSet presAssocID="{CFF9C0E7-E641-FF42-AE87-18C80F1BF6CE}" presName="rootText" presStyleLbl="node2" presStyleIdx="0" presStyleCnt="4">
        <dgm:presLayoutVars>
          <dgm:chPref val="3"/>
        </dgm:presLayoutVars>
      </dgm:prSet>
      <dgm:spPr/>
      <dgm:t>
        <a:bodyPr/>
        <a:lstStyle/>
        <a:p>
          <a:endParaRPr lang="en-US"/>
        </a:p>
      </dgm:t>
    </dgm:pt>
    <dgm:pt modelId="{DB8FDDF5-BE26-CD49-988C-B4AD79B6FF9C}" type="pres">
      <dgm:prSet presAssocID="{CFF9C0E7-E641-FF42-AE87-18C80F1BF6CE}" presName="rootConnector" presStyleLbl="node2" presStyleIdx="0" presStyleCnt="4"/>
      <dgm:spPr/>
      <dgm:t>
        <a:bodyPr/>
        <a:lstStyle/>
        <a:p>
          <a:endParaRPr lang="en-US"/>
        </a:p>
      </dgm:t>
    </dgm:pt>
    <dgm:pt modelId="{0644E5C8-C58C-934E-BA55-103325BB03DD}" type="pres">
      <dgm:prSet presAssocID="{CFF9C0E7-E641-FF42-AE87-18C80F1BF6CE}" presName="hierChild4" presStyleCnt="0"/>
      <dgm:spPr/>
    </dgm:pt>
    <dgm:pt modelId="{E9064D68-C4A1-844A-AEDE-65EF3632F5AB}" type="pres">
      <dgm:prSet presAssocID="{CFF9C0E7-E641-FF42-AE87-18C80F1BF6CE}" presName="hierChild5" presStyleCnt="0"/>
      <dgm:spPr/>
    </dgm:pt>
    <dgm:pt modelId="{C1A14203-1BBD-CA40-89A9-783526235C35}" type="pres">
      <dgm:prSet presAssocID="{DA22223D-EE35-8341-8824-9305A214604A}" presName="Name37" presStyleLbl="parChTrans1D2" presStyleIdx="1" presStyleCnt="6"/>
      <dgm:spPr/>
      <dgm:t>
        <a:bodyPr/>
        <a:lstStyle/>
        <a:p>
          <a:endParaRPr lang="en-US"/>
        </a:p>
      </dgm:t>
    </dgm:pt>
    <dgm:pt modelId="{BA914538-6668-B142-B535-BB5689EF5B09}" type="pres">
      <dgm:prSet presAssocID="{B8B7FE5C-C376-0B41-ABCD-C3878B0712C1}" presName="hierRoot2" presStyleCnt="0">
        <dgm:presLayoutVars>
          <dgm:hierBranch val="init"/>
        </dgm:presLayoutVars>
      </dgm:prSet>
      <dgm:spPr/>
    </dgm:pt>
    <dgm:pt modelId="{70863F69-D11B-974E-9169-84D1F523913E}" type="pres">
      <dgm:prSet presAssocID="{B8B7FE5C-C376-0B41-ABCD-C3878B0712C1}" presName="rootComposite" presStyleCnt="0"/>
      <dgm:spPr/>
    </dgm:pt>
    <dgm:pt modelId="{A9430FAB-C865-7C47-ACFD-B5B6189D9D0C}" type="pres">
      <dgm:prSet presAssocID="{B8B7FE5C-C376-0B41-ABCD-C3878B0712C1}" presName="rootText" presStyleLbl="node2" presStyleIdx="1" presStyleCnt="4">
        <dgm:presLayoutVars>
          <dgm:chPref val="3"/>
        </dgm:presLayoutVars>
      </dgm:prSet>
      <dgm:spPr/>
      <dgm:t>
        <a:bodyPr/>
        <a:lstStyle/>
        <a:p>
          <a:endParaRPr lang="en-US"/>
        </a:p>
      </dgm:t>
    </dgm:pt>
    <dgm:pt modelId="{A9B6A006-26ED-3841-9412-058F6369FD50}" type="pres">
      <dgm:prSet presAssocID="{B8B7FE5C-C376-0B41-ABCD-C3878B0712C1}" presName="rootConnector" presStyleLbl="node2" presStyleIdx="1" presStyleCnt="4"/>
      <dgm:spPr/>
      <dgm:t>
        <a:bodyPr/>
        <a:lstStyle/>
        <a:p>
          <a:endParaRPr lang="en-US"/>
        </a:p>
      </dgm:t>
    </dgm:pt>
    <dgm:pt modelId="{0C9CC815-CCF3-6741-B949-D15166FF2782}" type="pres">
      <dgm:prSet presAssocID="{B8B7FE5C-C376-0B41-ABCD-C3878B0712C1}" presName="hierChild4" presStyleCnt="0"/>
      <dgm:spPr/>
    </dgm:pt>
    <dgm:pt modelId="{CE5435A9-E501-1846-8EDA-3A1956B4CFEE}" type="pres">
      <dgm:prSet presAssocID="{B8B7FE5C-C376-0B41-ABCD-C3878B0712C1}" presName="hierChild5" presStyleCnt="0"/>
      <dgm:spPr/>
    </dgm:pt>
    <dgm:pt modelId="{F5C7A57F-2D8E-6340-83AD-91E204AF4177}" type="pres">
      <dgm:prSet presAssocID="{276A909B-18E4-1D49-813A-9428B2150916}" presName="Name37" presStyleLbl="parChTrans1D2" presStyleIdx="2" presStyleCnt="6"/>
      <dgm:spPr/>
      <dgm:t>
        <a:bodyPr/>
        <a:lstStyle/>
        <a:p>
          <a:endParaRPr lang="en-US"/>
        </a:p>
      </dgm:t>
    </dgm:pt>
    <dgm:pt modelId="{7C501A76-95FF-B24E-B6A4-A1CFBE18A8FC}" type="pres">
      <dgm:prSet presAssocID="{6A5A957D-9B00-824F-8341-BE7B6CC3451F}" presName="hierRoot2" presStyleCnt="0">
        <dgm:presLayoutVars>
          <dgm:hierBranch val="init"/>
        </dgm:presLayoutVars>
      </dgm:prSet>
      <dgm:spPr/>
    </dgm:pt>
    <dgm:pt modelId="{5278527F-4FA9-FE43-A9C4-5AF092E0F905}" type="pres">
      <dgm:prSet presAssocID="{6A5A957D-9B00-824F-8341-BE7B6CC3451F}" presName="rootComposite" presStyleCnt="0"/>
      <dgm:spPr/>
    </dgm:pt>
    <dgm:pt modelId="{497E801F-820F-EF4E-8D4D-F72C18816345}" type="pres">
      <dgm:prSet presAssocID="{6A5A957D-9B00-824F-8341-BE7B6CC3451F}" presName="rootText" presStyleLbl="node2" presStyleIdx="2" presStyleCnt="4">
        <dgm:presLayoutVars>
          <dgm:chPref val="3"/>
        </dgm:presLayoutVars>
      </dgm:prSet>
      <dgm:spPr/>
      <dgm:t>
        <a:bodyPr/>
        <a:lstStyle/>
        <a:p>
          <a:endParaRPr lang="en-US"/>
        </a:p>
      </dgm:t>
    </dgm:pt>
    <dgm:pt modelId="{49BBAC66-3F93-8849-9BFC-392DF9D08498}" type="pres">
      <dgm:prSet presAssocID="{6A5A957D-9B00-824F-8341-BE7B6CC3451F}" presName="rootConnector" presStyleLbl="node2" presStyleIdx="2" presStyleCnt="4"/>
      <dgm:spPr/>
      <dgm:t>
        <a:bodyPr/>
        <a:lstStyle/>
        <a:p>
          <a:endParaRPr lang="en-US"/>
        </a:p>
      </dgm:t>
    </dgm:pt>
    <dgm:pt modelId="{D0F4AAB3-D9EE-1840-8343-79FE4E402626}" type="pres">
      <dgm:prSet presAssocID="{6A5A957D-9B00-824F-8341-BE7B6CC3451F}" presName="hierChild4" presStyleCnt="0"/>
      <dgm:spPr/>
    </dgm:pt>
    <dgm:pt modelId="{D68CFA55-7B6A-2E40-A2E0-A4ED75D8E9BE}" type="pres">
      <dgm:prSet presAssocID="{6A5A957D-9B00-824F-8341-BE7B6CC3451F}" presName="hierChild5" presStyleCnt="0"/>
      <dgm:spPr/>
    </dgm:pt>
    <dgm:pt modelId="{258968CD-B72D-5844-9636-BDF8A707F798}" type="pres">
      <dgm:prSet presAssocID="{37B688DF-09E9-F447-9024-AA645A2FC41C}" presName="Name37" presStyleLbl="parChTrans1D2" presStyleIdx="3" presStyleCnt="6"/>
      <dgm:spPr/>
      <dgm:t>
        <a:bodyPr/>
        <a:lstStyle/>
        <a:p>
          <a:endParaRPr lang="en-US"/>
        </a:p>
      </dgm:t>
    </dgm:pt>
    <dgm:pt modelId="{92723EC0-5C27-B84C-AE26-B5D038EFC339}" type="pres">
      <dgm:prSet presAssocID="{087A6F72-E0C8-F242-9833-F4C52FDCF15F}" presName="hierRoot2" presStyleCnt="0">
        <dgm:presLayoutVars>
          <dgm:hierBranch val="init"/>
        </dgm:presLayoutVars>
      </dgm:prSet>
      <dgm:spPr/>
    </dgm:pt>
    <dgm:pt modelId="{3C4D92C1-8FC7-D949-9559-39FEACB66C75}" type="pres">
      <dgm:prSet presAssocID="{087A6F72-E0C8-F242-9833-F4C52FDCF15F}" presName="rootComposite" presStyleCnt="0"/>
      <dgm:spPr/>
    </dgm:pt>
    <dgm:pt modelId="{9CCC9B79-B2FE-914B-8931-5E57A44D21A8}" type="pres">
      <dgm:prSet presAssocID="{087A6F72-E0C8-F242-9833-F4C52FDCF15F}" presName="rootText" presStyleLbl="node2" presStyleIdx="3" presStyleCnt="4">
        <dgm:presLayoutVars>
          <dgm:chPref val="3"/>
        </dgm:presLayoutVars>
      </dgm:prSet>
      <dgm:spPr/>
      <dgm:t>
        <a:bodyPr/>
        <a:lstStyle/>
        <a:p>
          <a:endParaRPr lang="en-US"/>
        </a:p>
      </dgm:t>
    </dgm:pt>
    <dgm:pt modelId="{8CF7F9CA-3A63-2B4E-970B-20F98E03132E}" type="pres">
      <dgm:prSet presAssocID="{087A6F72-E0C8-F242-9833-F4C52FDCF15F}" presName="rootConnector" presStyleLbl="node2" presStyleIdx="3" presStyleCnt="4"/>
      <dgm:spPr/>
      <dgm:t>
        <a:bodyPr/>
        <a:lstStyle/>
        <a:p>
          <a:endParaRPr lang="en-US"/>
        </a:p>
      </dgm:t>
    </dgm:pt>
    <dgm:pt modelId="{D8719186-C9B6-4744-9F56-7DB7A00A5BE7}" type="pres">
      <dgm:prSet presAssocID="{087A6F72-E0C8-F242-9833-F4C52FDCF15F}" presName="hierChild4" presStyleCnt="0"/>
      <dgm:spPr/>
    </dgm:pt>
    <dgm:pt modelId="{B68F74C5-1400-2F4F-A0B4-A44984A06FF6}" type="pres">
      <dgm:prSet presAssocID="{087A6F72-E0C8-F242-9833-F4C52FDCF15F}" presName="hierChild5" presStyleCnt="0"/>
      <dgm:spPr/>
    </dgm:pt>
    <dgm:pt modelId="{EF97D4ED-16E4-AC4A-A245-F8E46A6BC1DD}" type="pres">
      <dgm:prSet presAssocID="{4A996849-C19A-7C42-B66C-7919DCC7E255}" presName="hierChild3" presStyleCnt="0"/>
      <dgm:spPr/>
    </dgm:pt>
    <dgm:pt modelId="{1FAB3881-A9C3-494E-8B6C-FBC0F41E689D}" type="pres">
      <dgm:prSet presAssocID="{40AF80BC-3369-E945-B8A6-2AFC5CA81674}" presName="Name111" presStyleLbl="parChTrans1D2" presStyleIdx="4" presStyleCnt="6"/>
      <dgm:spPr/>
      <dgm:t>
        <a:bodyPr/>
        <a:lstStyle/>
        <a:p>
          <a:endParaRPr lang="en-US"/>
        </a:p>
      </dgm:t>
    </dgm:pt>
    <dgm:pt modelId="{AE8C3B3A-E6E2-C540-A038-A714200D9C39}" type="pres">
      <dgm:prSet presAssocID="{22ECB801-DDA0-5F47-9F93-C672A8FEF763}" presName="hierRoot3" presStyleCnt="0">
        <dgm:presLayoutVars>
          <dgm:hierBranch val="init"/>
        </dgm:presLayoutVars>
      </dgm:prSet>
      <dgm:spPr/>
    </dgm:pt>
    <dgm:pt modelId="{7BBFA024-F10F-0D41-97D1-30880FE0AC94}" type="pres">
      <dgm:prSet presAssocID="{22ECB801-DDA0-5F47-9F93-C672A8FEF763}" presName="rootComposite3" presStyleCnt="0"/>
      <dgm:spPr/>
    </dgm:pt>
    <dgm:pt modelId="{6A69BF3A-470C-FB46-8F7B-B37A69F93FE2}" type="pres">
      <dgm:prSet presAssocID="{22ECB801-DDA0-5F47-9F93-C672A8FEF763}" presName="rootText3" presStyleLbl="asst1" presStyleIdx="0" presStyleCnt="2">
        <dgm:presLayoutVars>
          <dgm:chPref val="3"/>
        </dgm:presLayoutVars>
      </dgm:prSet>
      <dgm:spPr/>
      <dgm:t>
        <a:bodyPr/>
        <a:lstStyle/>
        <a:p>
          <a:endParaRPr lang="en-US"/>
        </a:p>
      </dgm:t>
    </dgm:pt>
    <dgm:pt modelId="{34069938-4868-AC43-9C09-805DDBB6CCCC}" type="pres">
      <dgm:prSet presAssocID="{22ECB801-DDA0-5F47-9F93-C672A8FEF763}" presName="rootConnector3" presStyleLbl="asst1" presStyleIdx="0" presStyleCnt="2"/>
      <dgm:spPr/>
      <dgm:t>
        <a:bodyPr/>
        <a:lstStyle/>
        <a:p>
          <a:endParaRPr lang="en-US"/>
        </a:p>
      </dgm:t>
    </dgm:pt>
    <dgm:pt modelId="{28F7B5DE-0323-2443-B236-95F32368C36A}" type="pres">
      <dgm:prSet presAssocID="{22ECB801-DDA0-5F47-9F93-C672A8FEF763}" presName="hierChild6" presStyleCnt="0"/>
      <dgm:spPr/>
    </dgm:pt>
    <dgm:pt modelId="{241234BE-9DC8-3648-967E-6E4BCE2ACEA2}" type="pres">
      <dgm:prSet presAssocID="{22ECB801-DDA0-5F47-9F93-C672A8FEF763}" presName="hierChild7" presStyleCnt="0"/>
      <dgm:spPr/>
    </dgm:pt>
    <dgm:pt modelId="{341CEDF3-8D5D-0C40-97A6-40CA231D62EB}" type="pres">
      <dgm:prSet presAssocID="{2305DCD7-F4E2-064B-B7B3-49E723843CD2}" presName="Name111" presStyleLbl="parChTrans1D2" presStyleIdx="5" presStyleCnt="6"/>
      <dgm:spPr/>
      <dgm:t>
        <a:bodyPr/>
        <a:lstStyle/>
        <a:p>
          <a:endParaRPr lang="en-US"/>
        </a:p>
      </dgm:t>
    </dgm:pt>
    <dgm:pt modelId="{C048D098-F2E9-C345-8623-5D2944902E23}" type="pres">
      <dgm:prSet presAssocID="{14DE67F5-C79A-994C-BDD7-6A479BC93504}" presName="hierRoot3" presStyleCnt="0">
        <dgm:presLayoutVars>
          <dgm:hierBranch val="init"/>
        </dgm:presLayoutVars>
      </dgm:prSet>
      <dgm:spPr/>
    </dgm:pt>
    <dgm:pt modelId="{6006F464-FE54-8247-B59B-E537879A88EC}" type="pres">
      <dgm:prSet presAssocID="{14DE67F5-C79A-994C-BDD7-6A479BC93504}" presName="rootComposite3" presStyleCnt="0"/>
      <dgm:spPr/>
    </dgm:pt>
    <dgm:pt modelId="{19F4CAE1-0CC3-FB40-9D5D-05BDF865F5D5}" type="pres">
      <dgm:prSet presAssocID="{14DE67F5-C79A-994C-BDD7-6A479BC93504}" presName="rootText3" presStyleLbl="asst1" presStyleIdx="1" presStyleCnt="2">
        <dgm:presLayoutVars>
          <dgm:chPref val="3"/>
        </dgm:presLayoutVars>
      </dgm:prSet>
      <dgm:spPr/>
      <dgm:t>
        <a:bodyPr/>
        <a:lstStyle/>
        <a:p>
          <a:endParaRPr lang="en-US"/>
        </a:p>
      </dgm:t>
    </dgm:pt>
    <dgm:pt modelId="{80A04338-C527-2D49-AF29-64EA438235B3}" type="pres">
      <dgm:prSet presAssocID="{14DE67F5-C79A-994C-BDD7-6A479BC93504}" presName="rootConnector3" presStyleLbl="asst1" presStyleIdx="1" presStyleCnt="2"/>
      <dgm:spPr/>
      <dgm:t>
        <a:bodyPr/>
        <a:lstStyle/>
        <a:p>
          <a:endParaRPr lang="en-US"/>
        </a:p>
      </dgm:t>
    </dgm:pt>
    <dgm:pt modelId="{2220D0F7-92BA-EF42-8B7E-F946EEB3C1B2}" type="pres">
      <dgm:prSet presAssocID="{14DE67F5-C79A-994C-BDD7-6A479BC93504}" presName="hierChild6" presStyleCnt="0"/>
      <dgm:spPr/>
    </dgm:pt>
    <dgm:pt modelId="{51F81A51-E3DD-4047-ACC3-8CA4A66C9149}" type="pres">
      <dgm:prSet presAssocID="{14DE67F5-C79A-994C-BDD7-6A479BC93504}" presName="hierChild7" presStyleCnt="0"/>
      <dgm:spPr/>
    </dgm:pt>
  </dgm:ptLst>
  <dgm:cxnLst>
    <dgm:cxn modelId="{4193EA7E-7B10-284E-A862-599F1B47EAD2}" srcId="{4A996849-C19A-7C42-B66C-7919DCC7E255}" destId="{B8B7FE5C-C376-0B41-ABCD-C3878B0712C1}" srcOrd="3" destOrd="0" parTransId="{DA22223D-EE35-8341-8824-9305A214604A}" sibTransId="{96392FE4-6539-A048-8CA7-D2CA99702F68}"/>
    <dgm:cxn modelId="{E6A5AEDE-23AF-9A4C-9566-90459648BC2B}" type="presOf" srcId="{087A6F72-E0C8-F242-9833-F4C52FDCF15F}" destId="{8CF7F9CA-3A63-2B4E-970B-20F98E03132E}" srcOrd="1" destOrd="0" presId="urn:microsoft.com/office/officeart/2005/8/layout/orgChart1"/>
    <dgm:cxn modelId="{B7BBC717-ED0C-8547-95D0-35C86F792387}" type="presOf" srcId="{6A5A957D-9B00-824F-8341-BE7B6CC3451F}" destId="{49BBAC66-3F93-8849-9BFC-392DF9D08498}" srcOrd="1" destOrd="0" presId="urn:microsoft.com/office/officeart/2005/8/layout/orgChart1"/>
    <dgm:cxn modelId="{D556B839-970C-9045-8A7A-A66793D5E597}" type="presOf" srcId="{CFF9C0E7-E641-FF42-AE87-18C80F1BF6CE}" destId="{DB8FDDF5-BE26-CD49-988C-B4AD79B6FF9C}" srcOrd="1" destOrd="0" presId="urn:microsoft.com/office/officeart/2005/8/layout/orgChart1"/>
    <dgm:cxn modelId="{CE4D30D4-7DB0-9A4E-AAA4-A3BC416A5AFD}" type="presOf" srcId="{40AF80BC-3369-E945-B8A6-2AFC5CA81674}" destId="{1FAB3881-A9C3-494E-8B6C-FBC0F41E689D}" srcOrd="0" destOrd="0" presId="urn:microsoft.com/office/officeart/2005/8/layout/orgChart1"/>
    <dgm:cxn modelId="{BDC1C611-1E70-1B43-9FFF-7FE88EE02B84}" srcId="{4A996849-C19A-7C42-B66C-7919DCC7E255}" destId="{087A6F72-E0C8-F242-9833-F4C52FDCF15F}" srcOrd="5" destOrd="0" parTransId="{37B688DF-09E9-F447-9024-AA645A2FC41C}" sibTransId="{D415D92E-5286-874A-8D1B-D8F23E133130}"/>
    <dgm:cxn modelId="{3C86F30E-774C-C645-B420-F15AD4764B71}" type="presOf" srcId="{6A5A957D-9B00-824F-8341-BE7B6CC3451F}" destId="{497E801F-820F-EF4E-8D4D-F72C18816345}" srcOrd="0" destOrd="0" presId="urn:microsoft.com/office/officeart/2005/8/layout/orgChart1"/>
    <dgm:cxn modelId="{ED634EBE-EC84-8645-8808-504B3A2AD042}" srcId="{4A996849-C19A-7C42-B66C-7919DCC7E255}" destId="{6A5A957D-9B00-824F-8341-BE7B6CC3451F}" srcOrd="4" destOrd="0" parTransId="{276A909B-18E4-1D49-813A-9428B2150916}" sibTransId="{6A588994-1F6E-4841-A7D9-9833EF9B7EFB}"/>
    <dgm:cxn modelId="{2D35BAB5-DA47-DE4E-930E-70C67AB3E28F}" type="presOf" srcId="{B8B7FE5C-C376-0B41-ABCD-C3878B0712C1}" destId="{A9430FAB-C865-7C47-ACFD-B5B6189D9D0C}" srcOrd="0" destOrd="0" presId="urn:microsoft.com/office/officeart/2005/8/layout/orgChart1"/>
    <dgm:cxn modelId="{3FBDCF6E-DF74-824F-A714-E5C86470891E}" type="presOf" srcId="{DA22223D-EE35-8341-8824-9305A214604A}" destId="{C1A14203-1BBD-CA40-89A9-783526235C35}" srcOrd="0" destOrd="0" presId="urn:microsoft.com/office/officeart/2005/8/layout/orgChart1"/>
    <dgm:cxn modelId="{DA28401E-90E0-3E4B-9457-554781E653F1}" type="presOf" srcId="{22ECB801-DDA0-5F47-9F93-C672A8FEF763}" destId="{34069938-4868-AC43-9C09-805DDBB6CCCC}" srcOrd="1" destOrd="0" presId="urn:microsoft.com/office/officeart/2005/8/layout/orgChart1"/>
    <dgm:cxn modelId="{BC6B6098-1F5D-0948-8419-123FF6CE242A}" type="presOf" srcId="{2305DCD7-F4E2-064B-B7B3-49E723843CD2}" destId="{341CEDF3-8D5D-0C40-97A6-40CA231D62EB}" srcOrd="0" destOrd="0" presId="urn:microsoft.com/office/officeart/2005/8/layout/orgChart1"/>
    <dgm:cxn modelId="{9B17EBA2-2E7F-604B-9CDA-EA5D00FA42E7}" type="presOf" srcId="{4A996849-C19A-7C42-B66C-7919DCC7E255}" destId="{E6085926-AA2F-8746-9712-0A46A4D4EEB5}" srcOrd="0" destOrd="0" presId="urn:microsoft.com/office/officeart/2005/8/layout/orgChart1"/>
    <dgm:cxn modelId="{AEF27F07-9F7E-A747-A5C4-733526E0068E}" type="presOf" srcId="{14DE67F5-C79A-994C-BDD7-6A479BC93504}" destId="{19F4CAE1-0CC3-FB40-9D5D-05BDF865F5D5}" srcOrd="0" destOrd="0" presId="urn:microsoft.com/office/officeart/2005/8/layout/orgChart1"/>
    <dgm:cxn modelId="{EE3AE4C3-2E28-D84A-A85F-72D75A55500E}" type="presOf" srcId="{087A6F72-E0C8-F242-9833-F4C52FDCF15F}" destId="{9CCC9B79-B2FE-914B-8931-5E57A44D21A8}" srcOrd="0" destOrd="0" presId="urn:microsoft.com/office/officeart/2005/8/layout/orgChart1"/>
    <dgm:cxn modelId="{E1D8EADA-DD5F-D64C-A51C-88E30D5CC3B2}" type="presOf" srcId="{DF3A6E48-515E-494C-ABB5-73E9E5B87AF0}" destId="{312FA133-07E4-5C44-B24A-6A058FA12980}" srcOrd="0" destOrd="0" presId="urn:microsoft.com/office/officeart/2005/8/layout/orgChart1"/>
    <dgm:cxn modelId="{447DC5CE-E326-5740-AD9D-500C380F04CD}" type="presOf" srcId="{CFF9C0E7-E641-FF42-AE87-18C80F1BF6CE}" destId="{415E303E-6AB4-8D4A-A63E-204569D76348}" srcOrd="0" destOrd="0" presId="urn:microsoft.com/office/officeart/2005/8/layout/orgChart1"/>
    <dgm:cxn modelId="{52534A66-2E6A-0941-AD91-0765CB54CFB4}" type="presOf" srcId="{B8B7FE5C-C376-0B41-ABCD-C3878B0712C1}" destId="{A9B6A006-26ED-3841-9412-058F6369FD50}" srcOrd="1" destOrd="0" presId="urn:microsoft.com/office/officeart/2005/8/layout/orgChart1"/>
    <dgm:cxn modelId="{7757C4DD-8825-BA4E-9369-EEAACE305075}" type="presOf" srcId="{14DE67F5-C79A-994C-BDD7-6A479BC93504}" destId="{80A04338-C527-2D49-AF29-64EA438235B3}" srcOrd="1" destOrd="0" presId="urn:microsoft.com/office/officeart/2005/8/layout/orgChart1"/>
    <dgm:cxn modelId="{B9397966-BFB6-FE4D-92F4-6AB72D552978}" type="presOf" srcId="{276A909B-18E4-1D49-813A-9428B2150916}" destId="{F5C7A57F-2D8E-6340-83AD-91E204AF4177}" srcOrd="0" destOrd="0" presId="urn:microsoft.com/office/officeart/2005/8/layout/orgChart1"/>
    <dgm:cxn modelId="{17262CC2-C44E-7346-9B3F-B4E983A3A966}" srcId="{4A996849-C19A-7C42-B66C-7919DCC7E255}" destId="{CFF9C0E7-E641-FF42-AE87-18C80F1BF6CE}" srcOrd="2" destOrd="0" parTransId="{DF3A6E48-515E-494C-ABB5-73E9E5B87AF0}" sibTransId="{0570165C-AC28-1D42-A7D5-66CB4313E461}"/>
    <dgm:cxn modelId="{2319C92D-EC41-C549-A143-1C8E89EF42F9}" type="presOf" srcId="{22ECB801-DDA0-5F47-9F93-C672A8FEF763}" destId="{6A69BF3A-470C-FB46-8F7B-B37A69F93FE2}" srcOrd="0" destOrd="0" presId="urn:microsoft.com/office/officeart/2005/8/layout/orgChart1"/>
    <dgm:cxn modelId="{E15E5136-A9B8-3947-9719-5AE309395D68}" srcId="{4A996849-C19A-7C42-B66C-7919DCC7E255}" destId="{14DE67F5-C79A-994C-BDD7-6A479BC93504}" srcOrd="1" destOrd="0" parTransId="{2305DCD7-F4E2-064B-B7B3-49E723843CD2}" sibTransId="{9E952496-D03D-9D41-9EB9-5EC8E9A7ED1D}"/>
    <dgm:cxn modelId="{310F523B-9032-4A4D-B78A-140547D96A5E}" type="presOf" srcId="{37B688DF-09E9-F447-9024-AA645A2FC41C}" destId="{258968CD-B72D-5844-9636-BDF8A707F798}" srcOrd="0" destOrd="0" presId="urn:microsoft.com/office/officeart/2005/8/layout/orgChart1"/>
    <dgm:cxn modelId="{59CC1C06-A42E-2F4E-B277-B948313B0543}" srcId="{4A996849-C19A-7C42-B66C-7919DCC7E255}" destId="{22ECB801-DDA0-5F47-9F93-C672A8FEF763}" srcOrd="0" destOrd="0" parTransId="{40AF80BC-3369-E945-B8A6-2AFC5CA81674}" sibTransId="{ACD0EA56-948C-7944-86D9-EF27B0A23560}"/>
    <dgm:cxn modelId="{24486B85-2B79-E642-92F7-C076D9F630A4}" srcId="{E6CE5AF1-4EB7-6E44-BDAD-ED1AB1AB998D}" destId="{4A996849-C19A-7C42-B66C-7919DCC7E255}" srcOrd="0" destOrd="0" parTransId="{2F5D6E09-10DF-1E41-B8CA-512B677E2851}" sibTransId="{66B385B0-88F3-6A43-A355-6E64437A607D}"/>
    <dgm:cxn modelId="{76E767E9-4CB7-4345-868B-12A84295F0B4}" type="presOf" srcId="{4A996849-C19A-7C42-B66C-7919DCC7E255}" destId="{A04C9E97-BBB1-A048-B00D-0C91F67F4648}" srcOrd="1" destOrd="0" presId="urn:microsoft.com/office/officeart/2005/8/layout/orgChart1"/>
    <dgm:cxn modelId="{DEBCFBBF-7806-9144-99C4-8F117D798E87}" type="presOf" srcId="{E6CE5AF1-4EB7-6E44-BDAD-ED1AB1AB998D}" destId="{F51EF947-1FF6-7844-B1E9-730982D1A81E}" srcOrd="0" destOrd="0" presId="urn:microsoft.com/office/officeart/2005/8/layout/orgChart1"/>
    <dgm:cxn modelId="{631B7A73-56BE-7041-BF16-CCDAE28A88E6}" type="presParOf" srcId="{F51EF947-1FF6-7844-B1E9-730982D1A81E}" destId="{9DE4A607-146C-3A4C-8CFF-1143EB8487AE}" srcOrd="0" destOrd="0" presId="urn:microsoft.com/office/officeart/2005/8/layout/orgChart1"/>
    <dgm:cxn modelId="{C480619E-3E94-7C40-9402-480077AAE955}" type="presParOf" srcId="{9DE4A607-146C-3A4C-8CFF-1143EB8487AE}" destId="{AC3FA5BB-5EFA-DC40-8506-AFAD47512058}" srcOrd="0" destOrd="0" presId="urn:microsoft.com/office/officeart/2005/8/layout/orgChart1"/>
    <dgm:cxn modelId="{661F3E58-CC77-4640-804D-5AE1BAE87549}" type="presParOf" srcId="{AC3FA5BB-5EFA-DC40-8506-AFAD47512058}" destId="{E6085926-AA2F-8746-9712-0A46A4D4EEB5}" srcOrd="0" destOrd="0" presId="urn:microsoft.com/office/officeart/2005/8/layout/orgChart1"/>
    <dgm:cxn modelId="{59275380-FD08-0141-ADFB-EB1A8D423A2C}" type="presParOf" srcId="{AC3FA5BB-5EFA-DC40-8506-AFAD47512058}" destId="{A04C9E97-BBB1-A048-B00D-0C91F67F4648}" srcOrd="1" destOrd="0" presId="urn:microsoft.com/office/officeart/2005/8/layout/orgChart1"/>
    <dgm:cxn modelId="{C16139D0-8106-5F41-8BF2-390C11A02D40}" type="presParOf" srcId="{9DE4A607-146C-3A4C-8CFF-1143EB8487AE}" destId="{580C755A-2DBF-3244-9654-C924E9A1B19D}" srcOrd="1" destOrd="0" presId="urn:microsoft.com/office/officeart/2005/8/layout/orgChart1"/>
    <dgm:cxn modelId="{9BEB5B60-F29B-3747-BC5A-95151503EC30}" type="presParOf" srcId="{580C755A-2DBF-3244-9654-C924E9A1B19D}" destId="{312FA133-07E4-5C44-B24A-6A058FA12980}" srcOrd="0" destOrd="0" presId="urn:microsoft.com/office/officeart/2005/8/layout/orgChart1"/>
    <dgm:cxn modelId="{31678F84-C2F3-F240-A308-8D7565B86727}" type="presParOf" srcId="{580C755A-2DBF-3244-9654-C924E9A1B19D}" destId="{F4B71F5C-6CA0-3040-9962-E3A81829327D}" srcOrd="1" destOrd="0" presId="urn:microsoft.com/office/officeart/2005/8/layout/orgChart1"/>
    <dgm:cxn modelId="{7BAC9703-AC3A-D54C-B2F4-980AFCB81899}" type="presParOf" srcId="{F4B71F5C-6CA0-3040-9962-E3A81829327D}" destId="{1F6FE0D2-5A55-2841-9A5B-5D59723FA3BF}" srcOrd="0" destOrd="0" presId="urn:microsoft.com/office/officeart/2005/8/layout/orgChart1"/>
    <dgm:cxn modelId="{CF937EDC-CC08-AC41-B4D9-AFA4E36A54C4}" type="presParOf" srcId="{1F6FE0D2-5A55-2841-9A5B-5D59723FA3BF}" destId="{415E303E-6AB4-8D4A-A63E-204569D76348}" srcOrd="0" destOrd="0" presId="urn:microsoft.com/office/officeart/2005/8/layout/orgChart1"/>
    <dgm:cxn modelId="{2BB98C48-56E5-804A-88F9-F7A1BB89E7D1}" type="presParOf" srcId="{1F6FE0D2-5A55-2841-9A5B-5D59723FA3BF}" destId="{DB8FDDF5-BE26-CD49-988C-B4AD79B6FF9C}" srcOrd="1" destOrd="0" presId="urn:microsoft.com/office/officeart/2005/8/layout/orgChart1"/>
    <dgm:cxn modelId="{E0582AAE-6DC5-3C48-B7F9-D35055431393}" type="presParOf" srcId="{F4B71F5C-6CA0-3040-9962-E3A81829327D}" destId="{0644E5C8-C58C-934E-BA55-103325BB03DD}" srcOrd="1" destOrd="0" presId="urn:microsoft.com/office/officeart/2005/8/layout/orgChart1"/>
    <dgm:cxn modelId="{99DC7208-700D-7744-BE6D-D8DFB52B8CF7}" type="presParOf" srcId="{F4B71F5C-6CA0-3040-9962-E3A81829327D}" destId="{E9064D68-C4A1-844A-AEDE-65EF3632F5AB}" srcOrd="2" destOrd="0" presId="urn:microsoft.com/office/officeart/2005/8/layout/orgChart1"/>
    <dgm:cxn modelId="{883D2B10-18E1-5844-84E4-5B718741EBB0}" type="presParOf" srcId="{580C755A-2DBF-3244-9654-C924E9A1B19D}" destId="{C1A14203-1BBD-CA40-89A9-783526235C35}" srcOrd="2" destOrd="0" presId="urn:microsoft.com/office/officeart/2005/8/layout/orgChart1"/>
    <dgm:cxn modelId="{0EED73F3-7262-F942-A8C8-A005A41004B8}" type="presParOf" srcId="{580C755A-2DBF-3244-9654-C924E9A1B19D}" destId="{BA914538-6668-B142-B535-BB5689EF5B09}" srcOrd="3" destOrd="0" presId="urn:microsoft.com/office/officeart/2005/8/layout/orgChart1"/>
    <dgm:cxn modelId="{2DFBB18D-2DEC-7D49-B923-1E4F4FFCA3C4}" type="presParOf" srcId="{BA914538-6668-B142-B535-BB5689EF5B09}" destId="{70863F69-D11B-974E-9169-84D1F523913E}" srcOrd="0" destOrd="0" presId="urn:microsoft.com/office/officeart/2005/8/layout/orgChart1"/>
    <dgm:cxn modelId="{0BF1C92B-23E3-D147-A98D-546CF3B9437C}" type="presParOf" srcId="{70863F69-D11B-974E-9169-84D1F523913E}" destId="{A9430FAB-C865-7C47-ACFD-B5B6189D9D0C}" srcOrd="0" destOrd="0" presId="urn:microsoft.com/office/officeart/2005/8/layout/orgChart1"/>
    <dgm:cxn modelId="{ECFAF301-4D00-304D-97D4-D08A62DA0053}" type="presParOf" srcId="{70863F69-D11B-974E-9169-84D1F523913E}" destId="{A9B6A006-26ED-3841-9412-058F6369FD50}" srcOrd="1" destOrd="0" presId="urn:microsoft.com/office/officeart/2005/8/layout/orgChart1"/>
    <dgm:cxn modelId="{F01E1168-4FCE-9C4B-84AE-ECCC4B0E1E2F}" type="presParOf" srcId="{BA914538-6668-B142-B535-BB5689EF5B09}" destId="{0C9CC815-CCF3-6741-B949-D15166FF2782}" srcOrd="1" destOrd="0" presId="urn:microsoft.com/office/officeart/2005/8/layout/orgChart1"/>
    <dgm:cxn modelId="{95839105-EAD7-7B4C-887E-5426CA691E1B}" type="presParOf" srcId="{BA914538-6668-B142-B535-BB5689EF5B09}" destId="{CE5435A9-E501-1846-8EDA-3A1956B4CFEE}" srcOrd="2" destOrd="0" presId="urn:microsoft.com/office/officeart/2005/8/layout/orgChart1"/>
    <dgm:cxn modelId="{D9F26C37-4D50-1A48-AE48-81EACE52BCF2}" type="presParOf" srcId="{580C755A-2DBF-3244-9654-C924E9A1B19D}" destId="{F5C7A57F-2D8E-6340-83AD-91E204AF4177}" srcOrd="4" destOrd="0" presId="urn:microsoft.com/office/officeart/2005/8/layout/orgChart1"/>
    <dgm:cxn modelId="{2CADA980-E01D-894A-B450-48A0BF7A2EBD}" type="presParOf" srcId="{580C755A-2DBF-3244-9654-C924E9A1B19D}" destId="{7C501A76-95FF-B24E-B6A4-A1CFBE18A8FC}" srcOrd="5" destOrd="0" presId="urn:microsoft.com/office/officeart/2005/8/layout/orgChart1"/>
    <dgm:cxn modelId="{10DCA60E-3F32-F54C-8358-DFC10EA49752}" type="presParOf" srcId="{7C501A76-95FF-B24E-B6A4-A1CFBE18A8FC}" destId="{5278527F-4FA9-FE43-A9C4-5AF092E0F905}" srcOrd="0" destOrd="0" presId="urn:microsoft.com/office/officeart/2005/8/layout/orgChart1"/>
    <dgm:cxn modelId="{4CFE658B-7F38-B34F-95A6-8392BCA1C4A9}" type="presParOf" srcId="{5278527F-4FA9-FE43-A9C4-5AF092E0F905}" destId="{497E801F-820F-EF4E-8D4D-F72C18816345}" srcOrd="0" destOrd="0" presId="urn:microsoft.com/office/officeart/2005/8/layout/orgChart1"/>
    <dgm:cxn modelId="{86391CE7-27F3-E146-8049-245355680D4C}" type="presParOf" srcId="{5278527F-4FA9-FE43-A9C4-5AF092E0F905}" destId="{49BBAC66-3F93-8849-9BFC-392DF9D08498}" srcOrd="1" destOrd="0" presId="urn:microsoft.com/office/officeart/2005/8/layout/orgChart1"/>
    <dgm:cxn modelId="{D63E17AB-0D82-3142-8592-49B395512E69}" type="presParOf" srcId="{7C501A76-95FF-B24E-B6A4-A1CFBE18A8FC}" destId="{D0F4AAB3-D9EE-1840-8343-79FE4E402626}" srcOrd="1" destOrd="0" presId="urn:microsoft.com/office/officeart/2005/8/layout/orgChart1"/>
    <dgm:cxn modelId="{8FB31C87-D0C5-0B4E-8CC7-68BC76EBA8D5}" type="presParOf" srcId="{7C501A76-95FF-B24E-B6A4-A1CFBE18A8FC}" destId="{D68CFA55-7B6A-2E40-A2E0-A4ED75D8E9BE}" srcOrd="2" destOrd="0" presId="urn:microsoft.com/office/officeart/2005/8/layout/orgChart1"/>
    <dgm:cxn modelId="{A282766E-9BB7-F345-A744-9354D76DDDC1}" type="presParOf" srcId="{580C755A-2DBF-3244-9654-C924E9A1B19D}" destId="{258968CD-B72D-5844-9636-BDF8A707F798}" srcOrd="6" destOrd="0" presId="urn:microsoft.com/office/officeart/2005/8/layout/orgChart1"/>
    <dgm:cxn modelId="{B490D745-50EB-D64D-8BD0-D66C4183576D}" type="presParOf" srcId="{580C755A-2DBF-3244-9654-C924E9A1B19D}" destId="{92723EC0-5C27-B84C-AE26-B5D038EFC339}" srcOrd="7" destOrd="0" presId="urn:microsoft.com/office/officeart/2005/8/layout/orgChart1"/>
    <dgm:cxn modelId="{6CE0F1D8-EA3C-D141-B5F2-E136F4D9097B}" type="presParOf" srcId="{92723EC0-5C27-B84C-AE26-B5D038EFC339}" destId="{3C4D92C1-8FC7-D949-9559-39FEACB66C75}" srcOrd="0" destOrd="0" presId="urn:microsoft.com/office/officeart/2005/8/layout/orgChart1"/>
    <dgm:cxn modelId="{865AF176-6A07-9E4D-BD2D-30FD6DC6200E}" type="presParOf" srcId="{3C4D92C1-8FC7-D949-9559-39FEACB66C75}" destId="{9CCC9B79-B2FE-914B-8931-5E57A44D21A8}" srcOrd="0" destOrd="0" presId="urn:microsoft.com/office/officeart/2005/8/layout/orgChart1"/>
    <dgm:cxn modelId="{22CEC1B4-FB62-1C46-93DF-7643CFBF2D35}" type="presParOf" srcId="{3C4D92C1-8FC7-D949-9559-39FEACB66C75}" destId="{8CF7F9CA-3A63-2B4E-970B-20F98E03132E}" srcOrd="1" destOrd="0" presId="urn:microsoft.com/office/officeart/2005/8/layout/orgChart1"/>
    <dgm:cxn modelId="{9D633BF2-14BD-3E43-BB9D-4E457BED7DD6}" type="presParOf" srcId="{92723EC0-5C27-B84C-AE26-B5D038EFC339}" destId="{D8719186-C9B6-4744-9F56-7DB7A00A5BE7}" srcOrd="1" destOrd="0" presId="urn:microsoft.com/office/officeart/2005/8/layout/orgChart1"/>
    <dgm:cxn modelId="{F7970E09-3C26-D549-8915-228F2A96B9C1}" type="presParOf" srcId="{92723EC0-5C27-B84C-AE26-B5D038EFC339}" destId="{B68F74C5-1400-2F4F-A0B4-A44984A06FF6}" srcOrd="2" destOrd="0" presId="urn:microsoft.com/office/officeart/2005/8/layout/orgChart1"/>
    <dgm:cxn modelId="{F6873C07-E532-484E-9707-D04AEFF9E519}" type="presParOf" srcId="{9DE4A607-146C-3A4C-8CFF-1143EB8487AE}" destId="{EF97D4ED-16E4-AC4A-A245-F8E46A6BC1DD}" srcOrd="2" destOrd="0" presId="urn:microsoft.com/office/officeart/2005/8/layout/orgChart1"/>
    <dgm:cxn modelId="{84F3667A-22B1-2E4D-9F9E-7F47258C119E}" type="presParOf" srcId="{EF97D4ED-16E4-AC4A-A245-F8E46A6BC1DD}" destId="{1FAB3881-A9C3-494E-8B6C-FBC0F41E689D}" srcOrd="0" destOrd="0" presId="urn:microsoft.com/office/officeart/2005/8/layout/orgChart1"/>
    <dgm:cxn modelId="{9CF6855E-E1FF-144D-8516-38D047B44AEB}" type="presParOf" srcId="{EF97D4ED-16E4-AC4A-A245-F8E46A6BC1DD}" destId="{AE8C3B3A-E6E2-C540-A038-A714200D9C39}" srcOrd="1" destOrd="0" presId="urn:microsoft.com/office/officeart/2005/8/layout/orgChart1"/>
    <dgm:cxn modelId="{4FDE926F-B7F1-6447-8DBC-5658277C864A}" type="presParOf" srcId="{AE8C3B3A-E6E2-C540-A038-A714200D9C39}" destId="{7BBFA024-F10F-0D41-97D1-30880FE0AC94}" srcOrd="0" destOrd="0" presId="urn:microsoft.com/office/officeart/2005/8/layout/orgChart1"/>
    <dgm:cxn modelId="{48B41323-8A5C-334B-A69E-15BAF8CDF6C3}" type="presParOf" srcId="{7BBFA024-F10F-0D41-97D1-30880FE0AC94}" destId="{6A69BF3A-470C-FB46-8F7B-B37A69F93FE2}" srcOrd="0" destOrd="0" presId="urn:microsoft.com/office/officeart/2005/8/layout/orgChart1"/>
    <dgm:cxn modelId="{4FB8BF53-B509-B84F-8295-90F5AF0DEA80}" type="presParOf" srcId="{7BBFA024-F10F-0D41-97D1-30880FE0AC94}" destId="{34069938-4868-AC43-9C09-805DDBB6CCCC}" srcOrd="1" destOrd="0" presId="urn:microsoft.com/office/officeart/2005/8/layout/orgChart1"/>
    <dgm:cxn modelId="{4773ED0B-C756-A94B-9ADD-ED52C8FB842B}" type="presParOf" srcId="{AE8C3B3A-E6E2-C540-A038-A714200D9C39}" destId="{28F7B5DE-0323-2443-B236-95F32368C36A}" srcOrd="1" destOrd="0" presId="urn:microsoft.com/office/officeart/2005/8/layout/orgChart1"/>
    <dgm:cxn modelId="{846BA6E9-5411-5D4B-B82E-7F232341FD9D}" type="presParOf" srcId="{AE8C3B3A-E6E2-C540-A038-A714200D9C39}" destId="{241234BE-9DC8-3648-967E-6E4BCE2ACEA2}" srcOrd="2" destOrd="0" presId="urn:microsoft.com/office/officeart/2005/8/layout/orgChart1"/>
    <dgm:cxn modelId="{167EDC9E-B3F5-2A4D-A301-0E8EDB222600}" type="presParOf" srcId="{EF97D4ED-16E4-AC4A-A245-F8E46A6BC1DD}" destId="{341CEDF3-8D5D-0C40-97A6-40CA231D62EB}" srcOrd="2" destOrd="0" presId="urn:microsoft.com/office/officeart/2005/8/layout/orgChart1"/>
    <dgm:cxn modelId="{83F1C5D4-47A0-4C4D-AA60-D70B0CF70B2F}" type="presParOf" srcId="{EF97D4ED-16E4-AC4A-A245-F8E46A6BC1DD}" destId="{C048D098-F2E9-C345-8623-5D2944902E23}" srcOrd="3" destOrd="0" presId="urn:microsoft.com/office/officeart/2005/8/layout/orgChart1"/>
    <dgm:cxn modelId="{E7EFC4C9-66E8-9246-9A0A-4CD5F154BE3B}" type="presParOf" srcId="{C048D098-F2E9-C345-8623-5D2944902E23}" destId="{6006F464-FE54-8247-B59B-E537879A88EC}" srcOrd="0" destOrd="0" presId="urn:microsoft.com/office/officeart/2005/8/layout/orgChart1"/>
    <dgm:cxn modelId="{235CADD7-AE29-B54F-B887-CA9820EA3230}" type="presParOf" srcId="{6006F464-FE54-8247-B59B-E537879A88EC}" destId="{19F4CAE1-0CC3-FB40-9D5D-05BDF865F5D5}" srcOrd="0" destOrd="0" presId="urn:microsoft.com/office/officeart/2005/8/layout/orgChart1"/>
    <dgm:cxn modelId="{B8D4F003-4F7B-9843-B8DF-6D15C2739F40}" type="presParOf" srcId="{6006F464-FE54-8247-B59B-E537879A88EC}" destId="{80A04338-C527-2D49-AF29-64EA438235B3}" srcOrd="1" destOrd="0" presId="urn:microsoft.com/office/officeart/2005/8/layout/orgChart1"/>
    <dgm:cxn modelId="{D111495D-665E-F344-A69F-B166A34DC2F8}" type="presParOf" srcId="{C048D098-F2E9-C345-8623-5D2944902E23}" destId="{2220D0F7-92BA-EF42-8B7E-F946EEB3C1B2}" srcOrd="1" destOrd="0" presId="urn:microsoft.com/office/officeart/2005/8/layout/orgChart1"/>
    <dgm:cxn modelId="{41F89451-52BB-C84F-B5AB-B20308E13350}" type="presParOf" srcId="{C048D098-F2E9-C345-8623-5D2944902E23}" destId="{51F81A51-E3DD-4047-ACC3-8CA4A66C91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CEDF3-8D5D-0C40-97A6-40CA231D62EB}">
      <dsp:nvSpPr>
        <dsp:cNvPr id="0" name=""/>
        <dsp:cNvSpPr/>
      </dsp:nvSpPr>
      <dsp:spPr>
        <a:xfrm>
          <a:off x="4114800" y="1446199"/>
          <a:ext cx="186439" cy="816781"/>
        </a:xfrm>
        <a:custGeom>
          <a:avLst/>
          <a:gdLst/>
          <a:ahLst/>
          <a:cxnLst/>
          <a:rect l="0" t="0" r="0" b="0"/>
          <a:pathLst>
            <a:path>
              <a:moveTo>
                <a:pt x="0" y="0"/>
              </a:moveTo>
              <a:lnTo>
                <a:pt x="0" y="816781"/>
              </a:lnTo>
              <a:lnTo>
                <a:pt x="186439"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AB3881-A9C3-494E-8B6C-FBC0F41E689D}">
      <dsp:nvSpPr>
        <dsp:cNvPr id="0" name=""/>
        <dsp:cNvSpPr/>
      </dsp:nvSpPr>
      <dsp:spPr>
        <a:xfrm>
          <a:off x="3928360" y="1446199"/>
          <a:ext cx="186439" cy="816781"/>
        </a:xfrm>
        <a:custGeom>
          <a:avLst/>
          <a:gdLst/>
          <a:ahLst/>
          <a:cxnLst/>
          <a:rect l="0" t="0" r="0" b="0"/>
          <a:pathLst>
            <a:path>
              <a:moveTo>
                <a:pt x="186439" y="0"/>
              </a:moveTo>
              <a:lnTo>
                <a:pt x="186439" y="816781"/>
              </a:lnTo>
              <a:lnTo>
                <a:pt x="0"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8968CD-B72D-5844-9636-BDF8A707F798}">
      <dsp:nvSpPr>
        <dsp:cNvPr id="0" name=""/>
        <dsp:cNvSpPr/>
      </dsp:nvSpPr>
      <dsp:spPr>
        <a:xfrm>
          <a:off x="4114800" y="1446199"/>
          <a:ext cx="3222736" cy="1633563"/>
        </a:xfrm>
        <a:custGeom>
          <a:avLst/>
          <a:gdLst/>
          <a:ahLst/>
          <a:cxnLst/>
          <a:rect l="0" t="0" r="0" b="0"/>
          <a:pathLst>
            <a:path>
              <a:moveTo>
                <a:pt x="0" y="0"/>
              </a:moveTo>
              <a:lnTo>
                <a:pt x="0" y="1447124"/>
              </a:lnTo>
              <a:lnTo>
                <a:pt x="3222736" y="1447124"/>
              </a:lnTo>
              <a:lnTo>
                <a:pt x="3222736"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C7A57F-2D8E-6340-83AD-91E204AF4177}">
      <dsp:nvSpPr>
        <dsp:cNvPr id="0" name=""/>
        <dsp:cNvSpPr/>
      </dsp:nvSpPr>
      <dsp:spPr>
        <a:xfrm>
          <a:off x="4114800" y="1446199"/>
          <a:ext cx="1074245" cy="1633563"/>
        </a:xfrm>
        <a:custGeom>
          <a:avLst/>
          <a:gdLst/>
          <a:ahLst/>
          <a:cxnLst/>
          <a:rect l="0" t="0" r="0" b="0"/>
          <a:pathLst>
            <a:path>
              <a:moveTo>
                <a:pt x="0" y="0"/>
              </a:moveTo>
              <a:lnTo>
                <a:pt x="0" y="1447124"/>
              </a:lnTo>
              <a:lnTo>
                <a:pt x="1074245" y="1447124"/>
              </a:lnTo>
              <a:lnTo>
                <a:pt x="1074245"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A14203-1BBD-CA40-89A9-783526235C35}">
      <dsp:nvSpPr>
        <dsp:cNvPr id="0" name=""/>
        <dsp:cNvSpPr/>
      </dsp:nvSpPr>
      <dsp:spPr>
        <a:xfrm>
          <a:off x="3040554" y="1446199"/>
          <a:ext cx="1074245" cy="1633563"/>
        </a:xfrm>
        <a:custGeom>
          <a:avLst/>
          <a:gdLst/>
          <a:ahLst/>
          <a:cxnLst/>
          <a:rect l="0" t="0" r="0" b="0"/>
          <a:pathLst>
            <a:path>
              <a:moveTo>
                <a:pt x="1074245" y="0"/>
              </a:moveTo>
              <a:lnTo>
                <a:pt x="1074245"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2FA133-07E4-5C44-B24A-6A058FA12980}">
      <dsp:nvSpPr>
        <dsp:cNvPr id="0" name=""/>
        <dsp:cNvSpPr/>
      </dsp:nvSpPr>
      <dsp:spPr>
        <a:xfrm>
          <a:off x="892063" y="1446199"/>
          <a:ext cx="3222736" cy="1633563"/>
        </a:xfrm>
        <a:custGeom>
          <a:avLst/>
          <a:gdLst/>
          <a:ahLst/>
          <a:cxnLst/>
          <a:rect l="0" t="0" r="0" b="0"/>
          <a:pathLst>
            <a:path>
              <a:moveTo>
                <a:pt x="3222736" y="0"/>
              </a:moveTo>
              <a:lnTo>
                <a:pt x="3222736"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085926-AA2F-8746-9712-0A46A4D4EEB5}">
      <dsp:nvSpPr>
        <dsp:cNvPr id="0" name=""/>
        <dsp:cNvSpPr/>
      </dsp:nvSpPr>
      <dsp:spPr>
        <a:xfrm>
          <a:off x="3226993" y="55839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CIO</a:t>
          </a:r>
          <a:endParaRPr lang="en-US" sz="2500" kern="1200" dirty="0"/>
        </a:p>
      </dsp:txBody>
      <dsp:txXfrm>
        <a:off x="3226993" y="558393"/>
        <a:ext cx="1775612" cy="887806"/>
      </dsp:txXfrm>
    </dsp:sp>
    <dsp:sp modelId="{415E303E-6AB4-8D4A-A63E-204569D76348}">
      <dsp:nvSpPr>
        <dsp:cNvPr id="0" name=""/>
        <dsp:cNvSpPr/>
      </dsp:nvSpPr>
      <dsp:spPr>
        <a:xfrm>
          <a:off x="4256"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Network Engineering</a:t>
          </a:r>
          <a:endParaRPr lang="en-US" sz="2500" kern="1200" dirty="0"/>
        </a:p>
      </dsp:txBody>
      <dsp:txXfrm>
        <a:off x="4256" y="3079763"/>
        <a:ext cx="1775612" cy="887806"/>
      </dsp:txXfrm>
    </dsp:sp>
    <dsp:sp modelId="{A9430FAB-C865-7C47-ACFD-B5B6189D9D0C}">
      <dsp:nvSpPr>
        <dsp:cNvPr id="0" name=""/>
        <dsp:cNvSpPr/>
      </dsp:nvSpPr>
      <dsp:spPr>
        <a:xfrm>
          <a:off x="2152748"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Applications Development</a:t>
          </a:r>
          <a:endParaRPr lang="en-US" sz="2500" kern="1200" dirty="0"/>
        </a:p>
      </dsp:txBody>
      <dsp:txXfrm>
        <a:off x="2152748" y="3079763"/>
        <a:ext cx="1775612" cy="887806"/>
      </dsp:txXfrm>
    </dsp:sp>
    <dsp:sp modelId="{497E801F-820F-EF4E-8D4D-F72C18816345}">
      <dsp:nvSpPr>
        <dsp:cNvPr id="0" name=""/>
        <dsp:cNvSpPr/>
      </dsp:nvSpPr>
      <dsp:spPr>
        <a:xfrm>
          <a:off x="4301239"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Systems Engineering</a:t>
          </a:r>
          <a:endParaRPr lang="en-US" sz="2500" kern="1200" dirty="0"/>
        </a:p>
      </dsp:txBody>
      <dsp:txXfrm>
        <a:off x="4301239" y="3079763"/>
        <a:ext cx="1775612" cy="887806"/>
      </dsp:txXfrm>
    </dsp:sp>
    <dsp:sp modelId="{9CCC9B79-B2FE-914B-8931-5E57A44D21A8}">
      <dsp:nvSpPr>
        <dsp:cNvPr id="0" name=""/>
        <dsp:cNvSpPr/>
      </dsp:nvSpPr>
      <dsp:spPr>
        <a:xfrm>
          <a:off x="6449730"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Database Arch/Admin</a:t>
          </a:r>
          <a:endParaRPr lang="en-US" sz="2500" kern="1200" dirty="0"/>
        </a:p>
      </dsp:txBody>
      <dsp:txXfrm>
        <a:off x="6449730" y="3079763"/>
        <a:ext cx="1775612" cy="887806"/>
      </dsp:txXfrm>
    </dsp:sp>
    <dsp:sp modelId="{6A69BF3A-470C-FB46-8F7B-B37A69F93FE2}">
      <dsp:nvSpPr>
        <dsp:cNvPr id="0" name=""/>
        <dsp:cNvSpPr/>
      </dsp:nvSpPr>
      <dsp:spPr>
        <a:xfrm>
          <a:off x="2152748"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Functional Director</a:t>
          </a:r>
          <a:endParaRPr lang="en-US" sz="2500" kern="1200" dirty="0"/>
        </a:p>
      </dsp:txBody>
      <dsp:txXfrm>
        <a:off x="2152748" y="1819078"/>
        <a:ext cx="1775612" cy="887806"/>
      </dsp:txXfrm>
    </dsp:sp>
    <dsp:sp modelId="{19F4CAE1-0CC3-FB40-9D5D-05BDF865F5D5}">
      <dsp:nvSpPr>
        <dsp:cNvPr id="0" name=""/>
        <dsp:cNvSpPr/>
      </dsp:nvSpPr>
      <dsp:spPr>
        <a:xfrm>
          <a:off x="4301239"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Functional Director</a:t>
          </a:r>
          <a:endParaRPr lang="en-US" sz="2500" kern="1200" dirty="0"/>
        </a:p>
      </dsp:txBody>
      <dsp:txXfrm>
        <a:off x="4301239" y="1819078"/>
        <a:ext cx="1775612" cy="8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CEDF3-8D5D-0C40-97A6-40CA231D62EB}">
      <dsp:nvSpPr>
        <dsp:cNvPr id="0" name=""/>
        <dsp:cNvSpPr/>
      </dsp:nvSpPr>
      <dsp:spPr>
        <a:xfrm>
          <a:off x="4114800" y="1446199"/>
          <a:ext cx="186439" cy="816781"/>
        </a:xfrm>
        <a:custGeom>
          <a:avLst/>
          <a:gdLst/>
          <a:ahLst/>
          <a:cxnLst/>
          <a:rect l="0" t="0" r="0" b="0"/>
          <a:pathLst>
            <a:path>
              <a:moveTo>
                <a:pt x="0" y="0"/>
              </a:moveTo>
              <a:lnTo>
                <a:pt x="0" y="816781"/>
              </a:lnTo>
              <a:lnTo>
                <a:pt x="186439"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AB3881-A9C3-494E-8B6C-FBC0F41E689D}">
      <dsp:nvSpPr>
        <dsp:cNvPr id="0" name=""/>
        <dsp:cNvSpPr/>
      </dsp:nvSpPr>
      <dsp:spPr>
        <a:xfrm>
          <a:off x="3928360" y="1446199"/>
          <a:ext cx="186439" cy="816781"/>
        </a:xfrm>
        <a:custGeom>
          <a:avLst/>
          <a:gdLst/>
          <a:ahLst/>
          <a:cxnLst/>
          <a:rect l="0" t="0" r="0" b="0"/>
          <a:pathLst>
            <a:path>
              <a:moveTo>
                <a:pt x="186439" y="0"/>
              </a:moveTo>
              <a:lnTo>
                <a:pt x="186439" y="816781"/>
              </a:lnTo>
              <a:lnTo>
                <a:pt x="0"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8968CD-B72D-5844-9636-BDF8A707F798}">
      <dsp:nvSpPr>
        <dsp:cNvPr id="0" name=""/>
        <dsp:cNvSpPr/>
      </dsp:nvSpPr>
      <dsp:spPr>
        <a:xfrm>
          <a:off x="4114800" y="1446199"/>
          <a:ext cx="3222736" cy="1633563"/>
        </a:xfrm>
        <a:custGeom>
          <a:avLst/>
          <a:gdLst/>
          <a:ahLst/>
          <a:cxnLst/>
          <a:rect l="0" t="0" r="0" b="0"/>
          <a:pathLst>
            <a:path>
              <a:moveTo>
                <a:pt x="0" y="0"/>
              </a:moveTo>
              <a:lnTo>
                <a:pt x="0" y="1447124"/>
              </a:lnTo>
              <a:lnTo>
                <a:pt x="3222736" y="1447124"/>
              </a:lnTo>
              <a:lnTo>
                <a:pt x="3222736"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C7A57F-2D8E-6340-83AD-91E204AF4177}">
      <dsp:nvSpPr>
        <dsp:cNvPr id="0" name=""/>
        <dsp:cNvSpPr/>
      </dsp:nvSpPr>
      <dsp:spPr>
        <a:xfrm>
          <a:off x="4114800" y="1446199"/>
          <a:ext cx="1074245" cy="1633563"/>
        </a:xfrm>
        <a:custGeom>
          <a:avLst/>
          <a:gdLst/>
          <a:ahLst/>
          <a:cxnLst/>
          <a:rect l="0" t="0" r="0" b="0"/>
          <a:pathLst>
            <a:path>
              <a:moveTo>
                <a:pt x="0" y="0"/>
              </a:moveTo>
              <a:lnTo>
                <a:pt x="0" y="1447124"/>
              </a:lnTo>
              <a:lnTo>
                <a:pt x="1074245" y="1447124"/>
              </a:lnTo>
              <a:lnTo>
                <a:pt x="1074245"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A14203-1BBD-CA40-89A9-783526235C35}">
      <dsp:nvSpPr>
        <dsp:cNvPr id="0" name=""/>
        <dsp:cNvSpPr/>
      </dsp:nvSpPr>
      <dsp:spPr>
        <a:xfrm>
          <a:off x="3040554" y="1446199"/>
          <a:ext cx="1074245" cy="1633563"/>
        </a:xfrm>
        <a:custGeom>
          <a:avLst/>
          <a:gdLst/>
          <a:ahLst/>
          <a:cxnLst/>
          <a:rect l="0" t="0" r="0" b="0"/>
          <a:pathLst>
            <a:path>
              <a:moveTo>
                <a:pt x="1074245" y="0"/>
              </a:moveTo>
              <a:lnTo>
                <a:pt x="1074245"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2FA133-07E4-5C44-B24A-6A058FA12980}">
      <dsp:nvSpPr>
        <dsp:cNvPr id="0" name=""/>
        <dsp:cNvSpPr/>
      </dsp:nvSpPr>
      <dsp:spPr>
        <a:xfrm>
          <a:off x="892063" y="1446199"/>
          <a:ext cx="3222736" cy="1633563"/>
        </a:xfrm>
        <a:custGeom>
          <a:avLst/>
          <a:gdLst/>
          <a:ahLst/>
          <a:cxnLst/>
          <a:rect l="0" t="0" r="0" b="0"/>
          <a:pathLst>
            <a:path>
              <a:moveTo>
                <a:pt x="3222736" y="0"/>
              </a:moveTo>
              <a:lnTo>
                <a:pt x="3222736"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085926-AA2F-8746-9712-0A46A4D4EEB5}">
      <dsp:nvSpPr>
        <dsp:cNvPr id="0" name=""/>
        <dsp:cNvSpPr/>
      </dsp:nvSpPr>
      <dsp:spPr>
        <a:xfrm>
          <a:off x="3226993" y="55839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CIO</a:t>
          </a:r>
          <a:endParaRPr lang="en-US" sz="2500" kern="1200" dirty="0"/>
        </a:p>
      </dsp:txBody>
      <dsp:txXfrm>
        <a:off x="3226993" y="558393"/>
        <a:ext cx="1775612" cy="887806"/>
      </dsp:txXfrm>
    </dsp:sp>
    <dsp:sp modelId="{415E303E-6AB4-8D4A-A63E-204569D76348}">
      <dsp:nvSpPr>
        <dsp:cNvPr id="0" name=""/>
        <dsp:cNvSpPr/>
      </dsp:nvSpPr>
      <dsp:spPr>
        <a:xfrm>
          <a:off x="4256"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Network Engineering</a:t>
          </a:r>
          <a:endParaRPr lang="en-US" sz="2500" kern="1200" dirty="0"/>
        </a:p>
      </dsp:txBody>
      <dsp:txXfrm>
        <a:off x="4256" y="3079763"/>
        <a:ext cx="1775612" cy="887806"/>
      </dsp:txXfrm>
    </dsp:sp>
    <dsp:sp modelId="{A9430FAB-C865-7C47-ACFD-B5B6189D9D0C}">
      <dsp:nvSpPr>
        <dsp:cNvPr id="0" name=""/>
        <dsp:cNvSpPr/>
      </dsp:nvSpPr>
      <dsp:spPr>
        <a:xfrm>
          <a:off x="2152748"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Applications Development</a:t>
          </a:r>
          <a:endParaRPr lang="en-US" sz="2500" kern="1200" dirty="0"/>
        </a:p>
      </dsp:txBody>
      <dsp:txXfrm>
        <a:off x="2152748" y="3079763"/>
        <a:ext cx="1775612" cy="887806"/>
      </dsp:txXfrm>
    </dsp:sp>
    <dsp:sp modelId="{497E801F-820F-EF4E-8D4D-F72C18816345}">
      <dsp:nvSpPr>
        <dsp:cNvPr id="0" name=""/>
        <dsp:cNvSpPr/>
      </dsp:nvSpPr>
      <dsp:spPr>
        <a:xfrm>
          <a:off x="4301239"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Systems Engineering</a:t>
          </a:r>
          <a:endParaRPr lang="en-US" sz="2500" kern="1200" dirty="0"/>
        </a:p>
      </dsp:txBody>
      <dsp:txXfrm>
        <a:off x="4301239" y="3079763"/>
        <a:ext cx="1775612" cy="887806"/>
      </dsp:txXfrm>
    </dsp:sp>
    <dsp:sp modelId="{9CCC9B79-B2FE-914B-8931-5E57A44D21A8}">
      <dsp:nvSpPr>
        <dsp:cNvPr id="0" name=""/>
        <dsp:cNvSpPr/>
      </dsp:nvSpPr>
      <dsp:spPr>
        <a:xfrm>
          <a:off x="6449730"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Database Arch/Admin</a:t>
          </a:r>
          <a:endParaRPr lang="en-US" sz="2500" kern="1200" dirty="0"/>
        </a:p>
      </dsp:txBody>
      <dsp:txXfrm>
        <a:off x="6449730" y="3079763"/>
        <a:ext cx="1775612" cy="887806"/>
      </dsp:txXfrm>
    </dsp:sp>
    <dsp:sp modelId="{6A69BF3A-470C-FB46-8F7B-B37A69F93FE2}">
      <dsp:nvSpPr>
        <dsp:cNvPr id="0" name=""/>
        <dsp:cNvSpPr/>
      </dsp:nvSpPr>
      <dsp:spPr>
        <a:xfrm>
          <a:off x="2152748"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Functional Director</a:t>
          </a:r>
          <a:endParaRPr lang="en-US" sz="2500" kern="1200" dirty="0"/>
        </a:p>
      </dsp:txBody>
      <dsp:txXfrm>
        <a:off x="2152748" y="1819078"/>
        <a:ext cx="1775612" cy="887806"/>
      </dsp:txXfrm>
    </dsp:sp>
    <dsp:sp modelId="{19F4CAE1-0CC3-FB40-9D5D-05BDF865F5D5}">
      <dsp:nvSpPr>
        <dsp:cNvPr id="0" name=""/>
        <dsp:cNvSpPr/>
      </dsp:nvSpPr>
      <dsp:spPr>
        <a:xfrm>
          <a:off x="4301239"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Functional Director</a:t>
          </a:r>
          <a:endParaRPr lang="en-US" sz="2500" kern="1200" dirty="0"/>
        </a:p>
      </dsp:txBody>
      <dsp:txXfrm>
        <a:off x="4301239" y="1819078"/>
        <a:ext cx="1775612" cy="887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CEDF3-8D5D-0C40-97A6-40CA231D62EB}">
      <dsp:nvSpPr>
        <dsp:cNvPr id="0" name=""/>
        <dsp:cNvSpPr/>
      </dsp:nvSpPr>
      <dsp:spPr>
        <a:xfrm>
          <a:off x="4114800" y="1446199"/>
          <a:ext cx="186439" cy="816781"/>
        </a:xfrm>
        <a:custGeom>
          <a:avLst/>
          <a:gdLst/>
          <a:ahLst/>
          <a:cxnLst/>
          <a:rect l="0" t="0" r="0" b="0"/>
          <a:pathLst>
            <a:path>
              <a:moveTo>
                <a:pt x="0" y="0"/>
              </a:moveTo>
              <a:lnTo>
                <a:pt x="0" y="816781"/>
              </a:lnTo>
              <a:lnTo>
                <a:pt x="186439"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AB3881-A9C3-494E-8B6C-FBC0F41E689D}">
      <dsp:nvSpPr>
        <dsp:cNvPr id="0" name=""/>
        <dsp:cNvSpPr/>
      </dsp:nvSpPr>
      <dsp:spPr>
        <a:xfrm>
          <a:off x="3928360" y="1446199"/>
          <a:ext cx="186439" cy="816781"/>
        </a:xfrm>
        <a:custGeom>
          <a:avLst/>
          <a:gdLst/>
          <a:ahLst/>
          <a:cxnLst/>
          <a:rect l="0" t="0" r="0" b="0"/>
          <a:pathLst>
            <a:path>
              <a:moveTo>
                <a:pt x="186439" y="0"/>
              </a:moveTo>
              <a:lnTo>
                <a:pt x="186439" y="816781"/>
              </a:lnTo>
              <a:lnTo>
                <a:pt x="0"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8968CD-B72D-5844-9636-BDF8A707F798}">
      <dsp:nvSpPr>
        <dsp:cNvPr id="0" name=""/>
        <dsp:cNvSpPr/>
      </dsp:nvSpPr>
      <dsp:spPr>
        <a:xfrm>
          <a:off x="4114800" y="1446199"/>
          <a:ext cx="3222736" cy="1633563"/>
        </a:xfrm>
        <a:custGeom>
          <a:avLst/>
          <a:gdLst/>
          <a:ahLst/>
          <a:cxnLst/>
          <a:rect l="0" t="0" r="0" b="0"/>
          <a:pathLst>
            <a:path>
              <a:moveTo>
                <a:pt x="0" y="0"/>
              </a:moveTo>
              <a:lnTo>
                <a:pt x="0" y="1447124"/>
              </a:lnTo>
              <a:lnTo>
                <a:pt x="3222736" y="1447124"/>
              </a:lnTo>
              <a:lnTo>
                <a:pt x="3222736"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C7A57F-2D8E-6340-83AD-91E204AF4177}">
      <dsp:nvSpPr>
        <dsp:cNvPr id="0" name=""/>
        <dsp:cNvSpPr/>
      </dsp:nvSpPr>
      <dsp:spPr>
        <a:xfrm>
          <a:off x="4114800" y="1446199"/>
          <a:ext cx="1074245" cy="1633563"/>
        </a:xfrm>
        <a:custGeom>
          <a:avLst/>
          <a:gdLst/>
          <a:ahLst/>
          <a:cxnLst/>
          <a:rect l="0" t="0" r="0" b="0"/>
          <a:pathLst>
            <a:path>
              <a:moveTo>
                <a:pt x="0" y="0"/>
              </a:moveTo>
              <a:lnTo>
                <a:pt x="0" y="1447124"/>
              </a:lnTo>
              <a:lnTo>
                <a:pt x="1074245" y="1447124"/>
              </a:lnTo>
              <a:lnTo>
                <a:pt x="1074245"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A14203-1BBD-CA40-89A9-783526235C35}">
      <dsp:nvSpPr>
        <dsp:cNvPr id="0" name=""/>
        <dsp:cNvSpPr/>
      </dsp:nvSpPr>
      <dsp:spPr>
        <a:xfrm>
          <a:off x="3040554" y="1446199"/>
          <a:ext cx="1074245" cy="1633563"/>
        </a:xfrm>
        <a:custGeom>
          <a:avLst/>
          <a:gdLst/>
          <a:ahLst/>
          <a:cxnLst/>
          <a:rect l="0" t="0" r="0" b="0"/>
          <a:pathLst>
            <a:path>
              <a:moveTo>
                <a:pt x="1074245" y="0"/>
              </a:moveTo>
              <a:lnTo>
                <a:pt x="1074245"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2FA133-07E4-5C44-B24A-6A058FA12980}">
      <dsp:nvSpPr>
        <dsp:cNvPr id="0" name=""/>
        <dsp:cNvSpPr/>
      </dsp:nvSpPr>
      <dsp:spPr>
        <a:xfrm>
          <a:off x="892063" y="1446199"/>
          <a:ext cx="3222736" cy="1633563"/>
        </a:xfrm>
        <a:custGeom>
          <a:avLst/>
          <a:gdLst/>
          <a:ahLst/>
          <a:cxnLst/>
          <a:rect l="0" t="0" r="0" b="0"/>
          <a:pathLst>
            <a:path>
              <a:moveTo>
                <a:pt x="3222736" y="0"/>
              </a:moveTo>
              <a:lnTo>
                <a:pt x="3222736"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085926-AA2F-8746-9712-0A46A4D4EEB5}">
      <dsp:nvSpPr>
        <dsp:cNvPr id="0" name=""/>
        <dsp:cNvSpPr/>
      </dsp:nvSpPr>
      <dsp:spPr>
        <a:xfrm>
          <a:off x="3226993" y="55839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CIO</a:t>
          </a:r>
          <a:endParaRPr lang="en-US" sz="2500" kern="1200" dirty="0"/>
        </a:p>
      </dsp:txBody>
      <dsp:txXfrm>
        <a:off x="3226993" y="558393"/>
        <a:ext cx="1775612" cy="887806"/>
      </dsp:txXfrm>
    </dsp:sp>
    <dsp:sp modelId="{415E303E-6AB4-8D4A-A63E-204569D76348}">
      <dsp:nvSpPr>
        <dsp:cNvPr id="0" name=""/>
        <dsp:cNvSpPr/>
      </dsp:nvSpPr>
      <dsp:spPr>
        <a:xfrm>
          <a:off x="4256"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Network Engineering</a:t>
          </a:r>
          <a:endParaRPr lang="en-US" sz="2500" kern="1200" dirty="0"/>
        </a:p>
      </dsp:txBody>
      <dsp:txXfrm>
        <a:off x="4256" y="3079763"/>
        <a:ext cx="1775612" cy="887806"/>
      </dsp:txXfrm>
    </dsp:sp>
    <dsp:sp modelId="{A9430FAB-C865-7C47-ACFD-B5B6189D9D0C}">
      <dsp:nvSpPr>
        <dsp:cNvPr id="0" name=""/>
        <dsp:cNvSpPr/>
      </dsp:nvSpPr>
      <dsp:spPr>
        <a:xfrm>
          <a:off x="2152748"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Applications Development</a:t>
          </a:r>
          <a:endParaRPr lang="en-US" sz="2500" kern="1200" dirty="0"/>
        </a:p>
      </dsp:txBody>
      <dsp:txXfrm>
        <a:off x="2152748" y="3079763"/>
        <a:ext cx="1775612" cy="887806"/>
      </dsp:txXfrm>
    </dsp:sp>
    <dsp:sp modelId="{497E801F-820F-EF4E-8D4D-F72C18816345}">
      <dsp:nvSpPr>
        <dsp:cNvPr id="0" name=""/>
        <dsp:cNvSpPr/>
      </dsp:nvSpPr>
      <dsp:spPr>
        <a:xfrm>
          <a:off x="4301239"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Systems Engineering</a:t>
          </a:r>
          <a:endParaRPr lang="en-US" sz="2500" kern="1200" dirty="0"/>
        </a:p>
      </dsp:txBody>
      <dsp:txXfrm>
        <a:off x="4301239" y="3079763"/>
        <a:ext cx="1775612" cy="887806"/>
      </dsp:txXfrm>
    </dsp:sp>
    <dsp:sp modelId="{9CCC9B79-B2FE-914B-8931-5E57A44D21A8}">
      <dsp:nvSpPr>
        <dsp:cNvPr id="0" name=""/>
        <dsp:cNvSpPr/>
      </dsp:nvSpPr>
      <dsp:spPr>
        <a:xfrm>
          <a:off x="6449730"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Database Arch/Admin</a:t>
          </a:r>
          <a:endParaRPr lang="en-US" sz="2500" kern="1200" dirty="0"/>
        </a:p>
      </dsp:txBody>
      <dsp:txXfrm>
        <a:off x="6449730" y="3079763"/>
        <a:ext cx="1775612" cy="887806"/>
      </dsp:txXfrm>
    </dsp:sp>
    <dsp:sp modelId="{6A69BF3A-470C-FB46-8F7B-B37A69F93FE2}">
      <dsp:nvSpPr>
        <dsp:cNvPr id="0" name=""/>
        <dsp:cNvSpPr/>
      </dsp:nvSpPr>
      <dsp:spPr>
        <a:xfrm>
          <a:off x="2152748"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Functional Director</a:t>
          </a:r>
          <a:endParaRPr lang="en-US" sz="2500" kern="1200" dirty="0"/>
        </a:p>
      </dsp:txBody>
      <dsp:txXfrm>
        <a:off x="2152748" y="1819078"/>
        <a:ext cx="1775612" cy="887806"/>
      </dsp:txXfrm>
    </dsp:sp>
    <dsp:sp modelId="{19F4CAE1-0CC3-FB40-9D5D-05BDF865F5D5}">
      <dsp:nvSpPr>
        <dsp:cNvPr id="0" name=""/>
        <dsp:cNvSpPr/>
      </dsp:nvSpPr>
      <dsp:spPr>
        <a:xfrm>
          <a:off x="4301239"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Functional Director</a:t>
          </a:r>
          <a:endParaRPr lang="en-US" sz="2500" kern="1200" dirty="0"/>
        </a:p>
      </dsp:txBody>
      <dsp:txXfrm>
        <a:off x="4301239" y="1819078"/>
        <a:ext cx="1775612" cy="887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CEDF3-8D5D-0C40-97A6-40CA231D62EB}">
      <dsp:nvSpPr>
        <dsp:cNvPr id="0" name=""/>
        <dsp:cNvSpPr/>
      </dsp:nvSpPr>
      <dsp:spPr>
        <a:xfrm>
          <a:off x="4114800" y="1446199"/>
          <a:ext cx="186439" cy="816781"/>
        </a:xfrm>
        <a:custGeom>
          <a:avLst/>
          <a:gdLst/>
          <a:ahLst/>
          <a:cxnLst/>
          <a:rect l="0" t="0" r="0" b="0"/>
          <a:pathLst>
            <a:path>
              <a:moveTo>
                <a:pt x="0" y="0"/>
              </a:moveTo>
              <a:lnTo>
                <a:pt x="0" y="816781"/>
              </a:lnTo>
              <a:lnTo>
                <a:pt x="186439"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AB3881-A9C3-494E-8B6C-FBC0F41E689D}">
      <dsp:nvSpPr>
        <dsp:cNvPr id="0" name=""/>
        <dsp:cNvSpPr/>
      </dsp:nvSpPr>
      <dsp:spPr>
        <a:xfrm>
          <a:off x="3928360" y="1446199"/>
          <a:ext cx="186439" cy="816781"/>
        </a:xfrm>
        <a:custGeom>
          <a:avLst/>
          <a:gdLst/>
          <a:ahLst/>
          <a:cxnLst/>
          <a:rect l="0" t="0" r="0" b="0"/>
          <a:pathLst>
            <a:path>
              <a:moveTo>
                <a:pt x="186439" y="0"/>
              </a:moveTo>
              <a:lnTo>
                <a:pt x="186439" y="816781"/>
              </a:lnTo>
              <a:lnTo>
                <a:pt x="0"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8968CD-B72D-5844-9636-BDF8A707F798}">
      <dsp:nvSpPr>
        <dsp:cNvPr id="0" name=""/>
        <dsp:cNvSpPr/>
      </dsp:nvSpPr>
      <dsp:spPr>
        <a:xfrm>
          <a:off x="4114800" y="1446199"/>
          <a:ext cx="3222736" cy="1633563"/>
        </a:xfrm>
        <a:custGeom>
          <a:avLst/>
          <a:gdLst/>
          <a:ahLst/>
          <a:cxnLst/>
          <a:rect l="0" t="0" r="0" b="0"/>
          <a:pathLst>
            <a:path>
              <a:moveTo>
                <a:pt x="0" y="0"/>
              </a:moveTo>
              <a:lnTo>
                <a:pt x="0" y="1447124"/>
              </a:lnTo>
              <a:lnTo>
                <a:pt x="3222736" y="1447124"/>
              </a:lnTo>
              <a:lnTo>
                <a:pt x="3222736"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C7A57F-2D8E-6340-83AD-91E204AF4177}">
      <dsp:nvSpPr>
        <dsp:cNvPr id="0" name=""/>
        <dsp:cNvSpPr/>
      </dsp:nvSpPr>
      <dsp:spPr>
        <a:xfrm>
          <a:off x="4114800" y="1446199"/>
          <a:ext cx="1074245" cy="1633563"/>
        </a:xfrm>
        <a:custGeom>
          <a:avLst/>
          <a:gdLst/>
          <a:ahLst/>
          <a:cxnLst/>
          <a:rect l="0" t="0" r="0" b="0"/>
          <a:pathLst>
            <a:path>
              <a:moveTo>
                <a:pt x="0" y="0"/>
              </a:moveTo>
              <a:lnTo>
                <a:pt x="0" y="1447124"/>
              </a:lnTo>
              <a:lnTo>
                <a:pt x="1074245" y="1447124"/>
              </a:lnTo>
              <a:lnTo>
                <a:pt x="1074245"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A14203-1BBD-CA40-89A9-783526235C35}">
      <dsp:nvSpPr>
        <dsp:cNvPr id="0" name=""/>
        <dsp:cNvSpPr/>
      </dsp:nvSpPr>
      <dsp:spPr>
        <a:xfrm>
          <a:off x="3040554" y="1446199"/>
          <a:ext cx="1074245" cy="1633563"/>
        </a:xfrm>
        <a:custGeom>
          <a:avLst/>
          <a:gdLst/>
          <a:ahLst/>
          <a:cxnLst/>
          <a:rect l="0" t="0" r="0" b="0"/>
          <a:pathLst>
            <a:path>
              <a:moveTo>
                <a:pt x="1074245" y="0"/>
              </a:moveTo>
              <a:lnTo>
                <a:pt x="1074245"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2FA133-07E4-5C44-B24A-6A058FA12980}">
      <dsp:nvSpPr>
        <dsp:cNvPr id="0" name=""/>
        <dsp:cNvSpPr/>
      </dsp:nvSpPr>
      <dsp:spPr>
        <a:xfrm>
          <a:off x="892063" y="1446199"/>
          <a:ext cx="3222736" cy="1633563"/>
        </a:xfrm>
        <a:custGeom>
          <a:avLst/>
          <a:gdLst/>
          <a:ahLst/>
          <a:cxnLst/>
          <a:rect l="0" t="0" r="0" b="0"/>
          <a:pathLst>
            <a:path>
              <a:moveTo>
                <a:pt x="3222736" y="0"/>
              </a:moveTo>
              <a:lnTo>
                <a:pt x="3222736"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085926-AA2F-8746-9712-0A46A4D4EEB5}">
      <dsp:nvSpPr>
        <dsp:cNvPr id="0" name=""/>
        <dsp:cNvSpPr/>
      </dsp:nvSpPr>
      <dsp:spPr>
        <a:xfrm>
          <a:off x="3226993" y="55839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CIO</a:t>
          </a:r>
          <a:endParaRPr lang="en-US" sz="2500" kern="1200" dirty="0"/>
        </a:p>
      </dsp:txBody>
      <dsp:txXfrm>
        <a:off x="3226993" y="558393"/>
        <a:ext cx="1775612" cy="887806"/>
      </dsp:txXfrm>
    </dsp:sp>
    <dsp:sp modelId="{415E303E-6AB4-8D4A-A63E-204569D76348}">
      <dsp:nvSpPr>
        <dsp:cNvPr id="0" name=""/>
        <dsp:cNvSpPr/>
      </dsp:nvSpPr>
      <dsp:spPr>
        <a:xfrm>
          <a:off x="4256"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Network Engineering</a:t>
          </a:r>
          <a:endParaRPr lang="en-US" sz="2500" kern="1200" dirty="0"/>
        </a:p>
      </dsp:txBody>
      <dsp:txXfrm>
        <a:off x="4256" y="3079763"/>
        <a:ext cx="1775612" cy="887806"/>
      </dsp:txXfrm>
    </dsp:sp>
    <dsp:sp modelId="{A9430FAB-C865-7C47-ACFD-B5B6189D9D0C}">
      <dsp:nvSpPr>
        <dsp:cNvPr id="0" name=""/>
        <dsp:cNvSpPr/>
      </dsp:nvSpPr>
      <dsp:spPr>
        <a:xfrm>
          <a:off x="2152748"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Applications Development</a:t>
          </a:r>
          <a:endParaRPr lang="en-US" sz="2500" kern="1200" dirty="0"/>
        </a:p>
      </dsp:txBody>
      <dsp:txXfrm>
        <a:off x="2152748" y="3079763"/>
        <a:ext cx="1775612" cy="887806"/>
      </dsp:txXfrm>
    </dsp:sp>
    <dsp:sp modelId="{497E801F-820F-EF4E-8D4D-F72C18816345}">
      <dsp:nvSpPr>
        <dsp:cNvPr id="0" name=""/>
        <dsp:cNvSpPr/>
      </dsp:nvSpPr>
      <dsp:spPr>
        <a:xfrm>
          <a:off x="4301239"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Systems Engineering</a:t>
          </a:r>
          <a:endParaRPr lang="en-US" sz="2500" kern="1200" dirty="0"/>
        </a:p>
      </dsp:txBody>
      <dsp:txXfrm>
        <a:off x="4301239" y="3079763"/>
        <a:ext cx="1775612" cy="887806"/>
      </dsp:txXfrm>
    </dsp:sp>
    <dsp:sp modelId="{9CCC9B79-B2FE-914B-8931-5E57A44D21A8}">
      <dsp:nvSpPr>
        <dsp:cNvPr id="0" name=""/>
        <dsp:cNvSpPr/>
      </dsp:nvSpPr>
      <dsp:spPr>
        <a:xfrm>
          <a:off x="6449730"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Database Arch/Admin</a:t>
          </a:r>
          <a:endParaRPr lang="en-US" sz="2500" kern="1200" dirty="0"/>
        </a:p>
      </dsp:txBody>
      <dsp:txXfrm>
        <a:off x="6449730" y="3079763"/>
        <a:ext cx="1775612" cy="887806"/>
      </dsp:txXfrm>
    </dsp:sp>
    <dsp:sp modelId="{6A69BF3A-470C-FB46-8F7B-B37A69F93FE2}">
      <dsp:nvSpPr>
        <dsp:cNvPr id="0" name=""/>
        <dsp:cNvSpPr/>
      </dsp:nvSpPr>
      <dsp:spPr>
        <a:xfrm>
          <a:off x="2152748"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Functional Director</a:t>
          </a:r>
          <a:endParaRPr lang="en-US" sz="2500" kern="1200" dirty="0"/>
        </a:p>
      </dsp:txBody>
      <dsp:txXfrm>
        <a:off x="2152748" y="1819078"/>
        <a:ext cx="1775612" cy="887806"/>
      </dsp:txXfrm>
    </dsp:sp>
    <dsp:sp modelId="{19F4CAE1-0CC3-FB40-9D5D-05BDF865F5D5}">
      <dsp:nvSpPr>
        <dsp:cNvPr id="0" name=""/>
        <dsp:cNvSpPr/>
      </dsp:nvSpPr>
      <dsp:spPr>
        <a:xfrm>
          <a:off x="4301239"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Functional Director</a:t>
          </a:r>
          <a:endParaRPr lang="en-US" sz="2500" kern="1200" dirty="0"/>
        </a:p>
      </dsp:txBody>
      <dsp:txXfrm>
        <a:off x="4301239" y="1819078"/>
        <a:ext cx="1775612" cy="8878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49472-B093-F444-BE16-1F5593C7803C}" type="datetimeFigureOut">
              <a:rPr lang="en-US" smtClean="0"/>
              <a:pPr/>
              <a:t>12/2/14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E5AC9-1EC2-E94D-BC8B-9C3E535AF26E}" type="slidenum">
              <a:rPr lang="en-US" smtClean="0"/>
              <a:pPr/>
              <a:t>‹#›</a:t>
            </a:fld>
            <a:endParaRPr lang="en-US"/>
          </a:p>
        </p:txBody>
      </p:sp>
    </p:spTree>
    <p:extLst>
      <p:ext uri="{BB962C8B-B14F-4D97-AF65-F5344CB8AC3E}">
        <p14:creationId xmlns:p14="http://schemas.microsoft.com/office/powerpoint/2010/main" val="557044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always.</a:t>
            </a:r>
            <a:endParaRPr lang="en-US" dirty="0"/>
          </a:p>
        </p:txBody>
      </p:sp>
      <p:sp>
        <p:nvSpPr>
          <p:cNvPr id="4" name="Slide Number Placeholder 3"/>
          <p:cNvSpPr>
            <a:spLocks noGrp="1"/>
          </p:cNvSpPr>
          <p:nvPr>
            <p:ph type="sldNum" sz="quarter" idx="10"/>
          </p:nvPr>
        </p:nvSpPr>
        <p:spPr/>
        <p:txBody>
          <a:bodyPr/>
          <a:lstStyle/>
          <a:p>
            <a:fld id="{986E5AC9-1EC2-E94D-BC8B-9C3E535AF26E}" type="slidenum">
              <a:rPr lang="en-US" smtClean="0"/>
              <a:pPr/>
              <a:t>48</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57</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58</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59</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60</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61</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62</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63</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64</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65</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66</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49</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67</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68</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E5AC9-1EC2-E94D-BC8B-9C3E535AF26E}" type="slidenum">
              <a:rPr lang="en-US" smtClean="0"/>
              <a:pPr/>
              <a:t>69</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E5AC9-1EC2-E94D-BC8B-9C3E535AF26E}" type="slidenum">
              <a:rPr lang="en-US" smtClean="0"/>
              <a:pPr/>
              <a:t>70</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E5AC9-1EC2-E94D-BC8B-9C3E535AF26E}" type="slidenum">
              <a:rPr lang="en-US" smtClean="0"/>
              <a:pPr/>
              <a:t>71</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E5AC9-1EC2-E94D-BC8B-9C3E535AF26E}" type="slidenum">
              <a:rPr lang="en-US" smtClean="0"/>
              <a:pPr/>
              <a:t>72</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E5AC9-1EC2-E94D-BC8B-9C3E535AF26E}" type="slidenum">
              <a:rPr lang="en-US" smtClean="0"/>
              <a:pPr/>
              <a:t>73</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50</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51</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52</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53</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54</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55</a:t>
            </a:fld>
            <a:endParaRPr lang="en-US"/>
          </a:p>
        </p:txBody>
      </p:sp>
    </p:spTree>
    <p:extLst>
      <p:ext uri="{BB962C8B-B14F-4D97-AF65-F5344CB8AC3E}">
        <p14:creationId xmlns:p14="http://schemas.microsoft.com/office/powerpoint/2010/main" val="252633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easy?  Because the network is usually centrally-managed, whereas</a:t>
            </a:r>
            <a:r>
              <a:rPr lang="en-US" baseline="0" dirty="0" smtClean="0"/>
              <a:t> applications/systems/databases aren’t </a:t>
            </a:r>
            <a:r>
              <a:rPr lang="en-US" baseline="0" smtClean="0"/>
              <a:t>always.</a:t>
            </a:r>
            <a:endParaRPr lang="en-US"/>
          </a:p>
        </p:txBody>
      </p:sp>
      <p:sp>
        <p:nvSpPr>
          <p:cNvPr id="4" name="Slide Number Placeholder 3"/>
          <p:cNvSpPr>
            <a:spLocks noGrp="1"/>
          </p:cNvSpPr>
          <p:nvPr>
            <p:ph type="sldNum" sz="quarter" idx="10"/>
          </p:nvPr>
        </p:nvSpPr>
        <p:spPr/>
        <p:txBody>
          <a:bodyPr/>
          <a:lstStyle/>
          <a:p>
            <a:fld id="{986E5AC9-1EC2-E94D-BC8B-9C3E535AF26E}" type="slidenum">
              <a:rPr lang="en-US" smtClean="0"/>
              <a:pPr/>
              <a:t>56</a:t>
            </a:fld>
            <a:endParaRPr lang="en-US"/>
          </a:p>
        </p:txBody>
      </p:sp>
    </p:spTree>
    <p:extLst>
      <p:ext uri="{BB962C8B-B14F-4D97-AF65-F5344CB8AC3E}">
        <p14:creationId xmlns:p14="http://schemas.microsoft.com/office/powerpoint/2010/main" val="252633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73F225-47CB-8541-A58A-BAF670287B61}" type="datetimeFigureOut">
              <a:rPr lang="en-US" smtClean="0"/>
              <a:pPr/>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AE7-C8C7-314B-BF63-E587391C0747}" type="slidenum">
              <a:rPr lang="en-US" smtClean="0"/>
              <a:pPr/>
              <a:t>‹#›</a:t>
            </a:fld>
            <a:endParaRPr lang="en-US"/>
          </a:p>
        </p:txBody>
      </p:sp>
    </p:spTree>
    <p:extLst>
      <p:ext uri="{BB962C8B-B14F-4D97-AF65-F5344CB8AC3E}">
        <p14:creationId xmlns:p14="http://schemas.microsoft.com/office/powerpoint/2010/main" val="174524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3F225-47CB-8541-A58A-BAF670287B61}" type="datetimeFigureOut">
              <a:rPr lang="en-US" smtClean="0"/>
              <a:pPr/>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AE7-C8C7-314B-BF63-E587391C0747}" type="slidenum">
              <a:rPr lang="en-US" smtClean="0"/>
              <a:pPr/>
              <a:t>‹#›</a:t>
            </a:fld>
            <a:endParaRPr lang="en-US"/>
          </a:p>
        </p:txBody>
      </p:sp>
    </p:spTree>
    <p:extLst>
      <p:ext uri="{BB962C8B-B14F-4D97-AF65-F5344CB8AC3E}">
        <p14:creationId xmlns:p14="http://schemas.microsoft.com/office/powerpoint/2010/main" val="79658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3F225-47CB-8541-A58A-BAF670287B61}" type="datetimeFigureOut">
              <a:rPr lang="en-US" smtClean="0"/>
              <a:pPr/>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AE7-C8C7-314B-BF63-E587391C0747}" type="slidenum">
              <a:rPr lang="en-US" smtClean="0"/>
              <a:pPr/>
              <a:t>‹#›</a:t>
            </a:fld>
            <a:endParaRPr lang="en-US"/>
          </a:p>
        </p:txBody>
      </p:sp>
    </p:spTree>
    <p:extLst>
      <p:ext uri="{BB962C8B-B14F-4D97-AF65-F5344CB8AC3E}">
        <p14:creationId xmlns:p14="http://schemas.microsoft.com/office/powerpoint/2010/main" val="247247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8566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977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9520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0043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788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8430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3301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137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3F225-47CB-8541-A58A-BAF670287B61}" type="datetimeFigureOut">
              <a:rPr lang="en-US" smtClean="0"/>
              <a:pPr/>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AE7-C8C7-314B-BF63-E587391C0747}" type="slidenum">
              <a:rPr lang="en-US" smtClean="0"/>
              <a:pPr/>
              <a:t>‹#›</a:t>
            </a:fld>
            <a:endParaRPr lang="en-US"/>
          </a:p>
        </p:txBody>
      </p:sp>
    </p:spTree>
    <p:extLst>
      <p:ext uri="{BB962C8B-B14F-4D97-AF65-F5344CB8AC3E}">
        <p14:creationId xmlns:p14="http://schemas.microsoft.com/office/powerpoint/2010/main" val="4132535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0016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3916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0537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73F225-47CB-8541-A58A-BAF670287B61}" type="datetimeFigureOut">
              <a:rPr lang="en-US" smtClean="0"/>
              <a:pPr/>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AE7-C8C7-314B-BF63-E587391C0747}" type="slidenum">
              <a:rPr lang="en-US" smtClean="0"/>
              <a:pPr/>
              <a:t>‹#›</a:t>
            </a:fld>
            <a:endParaRPr lang="en-US"/>
          </a:p>
        </p:txBody>
      </p:sp>
    </p:spTree>
    <p:extLst>
      <p:ext uri="{BB962C8B-B14F-4D97-AF65-F5344CB8AC3E}">
        <p14:creationId xmlns:p14="http://schemas.microsoft.com/office/powerpoint/2010/main" val="70552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73F225-47CB-8541-A58A-BAF670287B61}" type="datetimeFigureOut">
              <a:rPr lang="en-US" smtClean="0"/>
              <a:pPr/>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AE7-C8C7-314B-BF63-E587391C0747}" type="slidenum">
              <a:rPr lang="en-US" smtClean="0"/>
              <a:pPr/>
              <a:t>‹#›</a:t>
            </a:fld>
            <a:endParaRPr lang="en-US"/>
          </a:p>
        </p:txBody>
      </p:sp>
    </p:spTree>
    <p:extLst>
      <p:ext uri="{BB962C8B-B14F-4D97-AF65-F5344CB8AC3E}">
        <p14:creationId xmlns:p14="http://schemas.microsoft.com/office/powerpoint/2010/main" val="380861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73F225-47CB-8541-A58A-BAF670287B61}" type="datetimeFigureOut">
              <a:rPr lang="en-US" smtClean="0"/>
              <a:pPr/>
              <a:t>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AE7-C8C7-314B-BF63-E587391C0747}" type="slidenum">
              <a:rPr lang="en-US" smtClean="0"/>
              <a:pPr/>
              <a:t>‹#›</a:t>
            </a:fld>
            <a:endParaRPr lang="en-US"/>
          </a:p>
        </p:txBody>
      </p:sp>
    </p:spTree>
    <p:extLst>
      <p:ext uri="{BB962C8B-B14F-4D97-AF65-F5344CB8AC3E}">
        <p14:creationId xmlns:p14="http://schemas.microsoft.com/office/powerpoint/2010/main" val="130607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73F225-47CB-8541-A58A-BAF670287B61}" type="datetimeFigureOut">
              <a:rPr lang="en-US" smtClean="0"/>
              <a:pPr/>
              <a:t>12/2/14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AE7-C8C7-314B-BF63-E587391C0747}" type="slidenum">
              <a:rPr lang="en-US" smtClean="0"/>
              <a:pPr/>
              <a:t>‹#›</a:t>
            </a:fld>
            <a:endParaRPr lang="en-US"/>
          </a:p>
        </p:txBody>
      </p:sp>
    </p:spTree>
    <p:extLst>
      <p:ext uri="{BB962C8B-B14F-4D97-AF65-F5344CB8AC3E}">
        <p14:creationId xmlns:p14="http://schemas.microsoft.com/office/powerpoint/2010/main" val="148236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3F225-47CB-8541-A58A-BAF670287B61}" type="datetimeFigureOut">
              <a:rPr lang="en-US" smtClean="0"/>
              <a:pPr/>
              <a:t>12/2/14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54DAE7-C8C7-314B-BF63-E587391C0747}" type="slidenum">
              <a:rPr lang="en-US" smtClean="0"/>
              <a:pPr/>
              <a:t>‹#›</a:t>
            </a:fld>
            <a:endParaRPr lang="en-US"/>
          </a:p>
        </p:txBody>
      </p:sp>
    </p:spTree>
    <p:extLst>
      <p:ext uri="{BB962C8B-B14F-4D97-AF65-F5344CB8AC3E}">
        <p14:creationId xmlns:p14="http://schemas.microsoft.com/office/powerpoint/2010/main" val="113258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3F225-47CB-8541-A58A-BAF670287B61}" type="datetimeFigureOut">
              <a:rPr lang="en-US" smtClean="0"/>
              <a:pPr/>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AE7-C8C7-314B-BF63-E587391C0747}" type="slidenum">
              <a:rPr lang="en-US" smtClean="0"/>
              <a:pPr/>
              <a:t>‹#›</a:t>
            </a:fld>
            <a:endParaRPr lang="en-US"/>
          </a:p>
        </p:txBody>
      </p:sp>
    </p:spTree>
    <p:extLst>
      <p:ext uri="{BB962C8B-B14F-4D97-AF65-F5344CB8AC3E}">
        <p14:creationId xmlns:p14="http://schemas.microsoft.com/office/powerpoint/2010/main" val="378839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3F225-47CB-8541-A58A-BAF670287B61}" type="datetimeFigureOut">
              <a:rPr lang="en-US" smtClean="0"/>
              <a:pPr/>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AE7-C8C7-314B-BF63-E587391C0747}" type="slidenum">
              <a:rPr lang="en-US" smtClean="0"/>
              <a:pPr/>
              <a:t>‹#›</a:t>
            </a:fld>
            <a:endParaRPr lang="en-US"/>
          </a:p>
        </p:txBody>
      </p:sp>
    </p:spTree>
    <p:extLst>
      <p:ext uri="{BB962C8B-B14F-4D97-AF65-F5344CB8AC3E}">
        <p14:creationId xmlns:p14="http://schemas.microsoft.com/office/powerpoint/2010/main" val="18905831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3F225-47CB-8541-A58A-BAF670287B61}" type="datetimeFigureOut">
              <a:rPr lang="en-US" smtClean="0"/>
              <a:pPr/>
              <a:t>12/2/14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4DAE7-C8C7-314B-BF63-E587391C0747}" type="slidenum">
              <a:rPr lang="en-US" smtClean="0"/>
              <a:pPr/>
              <a:t>‹#›</a:t>
            </a:fld>
            <a:endParaRPr lang="en-US"/>
          </a:p>
        </p:txBody>
      </p:sp>
    </p:spTree>
    <p:extLst>
      <p:ext uri="{BB962C8B-B14F-4D97-AF65-F5344CB8AC3E}">
        <p14:creationId xmlns:p14="http://schemas.microsoft.com/office/powerpoint/2010/main" val="402895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3F225-47CB-8541-A58A-BAF670287B61}" type="datetimeFigureOut">
              <a:rPr lang="en-US" smtClean="0">
                <a:solidFill>
                  <a:prstClr val="black">
                    <a:tint val="75000"/>
                  </a:prstClr>
                </a:solidFill>
                <a:latin typeface="Calibri"/>
              </a:rPr>
              <a:pPr/>
              <a:t>12/2/14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4DAE7-C8C7-314B-BF63-E587391C074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4504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7.xml.rels><?xml version="1.0" encoding="UTF-8" standalone="yes"?>
<Relationships xmlns="http://schemas.openxmlformats.org/package/2006/relationships"><Relationship Id="rId3" Type="http://schemas.openxmlformats.org/officeDocument/2006/relationships/hyperlink" Target="http://www.cl.cam.ac.uk/~rja14/book.html" TargetMode="External"/><Relationship Id="rId4" Type="http://schemas.openxmlformats.org/officeDocument/2006/relationships/hyperlink" Target="http://en.wikipedia.org/wiki/Security_engineerin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merit.edu/learning/networkers2012/pdf/Sinatra_Keynote_20121205.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Edwardian Script ITC"/>
                <a:cs typeface="Edwardian Script ITC"/>
              </a:rPr>
              <a:t>Reflections on two decades of information security in higher education.</a:t>
            </a:r>
            <a:endParaRPr lang="en-US" dirty="0">
              <a:solidFill>
                <a:schemeClr val="bg1"/>
              </a:solidFill>
              <a:latin typeface="Edwardian Script ITC"/>
              <a:cs typeface="Edwardian Script ITC"/>
            </a:endParaRPr>
          </a:p>
        </p:txBody>
      </p:sp>
      <p:sp>
        <p:nvSpPr>
          <p:cNvPr id="3" name="Subtitle 2"/>
          <p:cNvSpPr>
            <a:spLocks noGrp="1"/>
          </p:cNvSpPr>
          <p:nvPr>
            <p:ph type="subTitle" idx="1"/>
          </p:nvPr>
        </p:nvSpPr>
        <p:spPr/>
        <p:txBody>
          <a:bodyPr>
            <a:normAutofit/>
          </a:bodyPr>
          <a:lstStyle/>
          <a:p>
            <a:r>
              <a:rPr lang="en-US" dirty="0" smtClean="0">
                <a:latin typeface="Edwardian Script ITC"/>
                <a:cs typeface="Edwardian Script ITC"/>
              </a:rPr>
              <a:t>Michael Sinatra</a:t>
            </a:r>
          </a:p>
          <a:p>
            <a:r>
              <a:rPr lang="en-US" dirty="0" smtClean="0">
                <a:latin typeface="Edwardian Script ITC"/>
                <a:cs typeface="Edwardian Script ITC"/>
              </a:rPr>
              <a:t>“Speaking for Himself”</a:t>
            </a:r>
            <a:endParaRPr lang="en-US" dirty="0">
              <a:latin typeface="Edwardian Script ITC"/>
              <a:cs typeface="Edwardian Script ITC"/>
            </a:endParaRPr>
          </a:p>
          <a:p>
            <a:r>
              <a:rPr lang="en-US" dirty="0" smtClean="0">
                <a:latin typeface="Edwardian Script ITC"/>
                <a:cs typeface="Edwardian Script ITC"/>
              </a:rPr>
              <a:t>September 2014</a:t>
            </a:r>
          </a:p>
        </p:txBody>
      </p:sp>
    </p:spTree>
    <p:extLst>
      <p:ext uri="{BB962C8B-B14F-4D97-AF65-F5344CB8AC3E}">
        <p14:creationId xmlns:p14="http://schemas.microsoft.com/office/powerpoint/2010/main" val="16160863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What else did we learn?</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400" dirty="0" smtClean="0">
                <a:solidFill>
                  <a:srgbClr val="FFFFFF"/>
                </a:solidFill>
              </a:rPr>
              <a:t>Systems need to be professionally managed.  (Or at least managed in a professional manner.)  “Systems dude” grad student can’t take off for Burning Man and leave vulnerable systems.</a:t>
            </a:r>
          </a:p>
          <a:p>
            <a:r>
              <a:rPr lang="en-US" sz="2400" dirty="0" smtClean="0">
                <a:solidFill>
                  <a:srgbClr val="FFFFFF"/>
                </a:solidFill>
              </a:rPr>
              <a:t>Discipline: Don’t run everything yourself.  Run what you need to in a professional manner and maintain it correctly.  (BTW, “outsource everything” can be equally undisciplined.)</a:t>
            </a:r>
          </a:p>
          <a:p>
            <a:r>
              <a:rPr lang="en-US" sz="2400" dirty="0" smtClean="0">
                <a:solidFill>
                  <a:srgbClr val="FFFFFF"/>
                </a:solidFill>
              </a:rPr>
              <a:t>Scanning good.  Clear text bad.  IDS good.  Firewalls are a trade-off that cut both ways, but they can work well in the right environment.</a:t>
            </a:r>
          </a:p>
          <a:p>
            <a:r>
              <a:rPr lang="en-US" sz="2400" dirty="0" smtClean="0">
                <a:solidFill>
                  <a:srgbClr val="FFFFFF"/>
                </a:solidFill>
              </a:rPr>
              <a:t>OS vendors need to leave stuff OFF by default.  (Hear me, Red Hat??  Yes, you did.)</a:t>
            </a:r>
          </a:p>
        </p:txBody>
      </p:sp>
    </p:spTree>
    <p:extLst>
      <p:ext uri="{BB962C8B-B14F-4D97-AF65-F5344CB8AC3E}">
        <p14:creationId xmlns:p14="http://schemas.microsoft.com/office/powerpoint/2010/main" val="20094031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More history: 1998</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400" dirty="0" smtClean="0">
                <a:solidFill>
                  <a:srgbClr val="FFFFFF"/>
                </a:solidFill>
              </a:rPr>
              <a:t>Appointed to campus Security Working Group.</a:t>
            </a:r>
          </a:p>
          <a:p>
            <a:pPr lvl="1"/>
            <a:r>
              <a:rPr lang="en-US" sz="2000" dirty="0" smtClean="0">
                <a:solidFill>
                  <a:srgbClr val="FFFFFF"/>
                </a:solidFill>
              </a:rPr>
              <a:t>Goal: Set of recommendations to improve campus security posture.</a:t>
            </a:r>
          </a:p>
          <a:p>
            <a:pPr lvl="1"/>
            <a:r>
              <a:rPr lang="en-US" sz="2000" dirty="0" smtClean="0">
                <a:solidFill>
                  <a:srgbClr val="FFFFFF"/>
                </a:solidFill>
              </a:rPr>
              <a:t>Got to apply many of my lessons learned.</a:t>
            </a:r>
          </a:p>
          <a:p>
            <a:pPr lvl="1"/>
            <a:r>
              <a:rPr lang="en-US" sz="2000" dirty="0" smtClean="0">
                <a:solidFill>
                  <a:srgbClr val="FFFFFF"/>
                </a:solidFill>
              </a:rPr>
              <a:t>Recommended formation of a security group that would proactively scan entire campus and monitor traffic (IDS).</a:t>
            </a:r>
          </a:p>
          <a:p>
            <a:pPr lvl="1"/>
            <a:r>
              <a:rPr lang="en-US" sz="2000" dirty="0" smtClean="0">
                <a:solidFill>
                  <a:srgbClr val="FFFFFF"/>
                </a:solidFill>
              </a:rPr>
              <a:t>Recommend that systems be professionally managed.  This later evolved into a set of Minimum Standards developed by some of my smarter campus colleagues.</a:t>
            </a:r>
            <a:endParaRPr lang="en-US" sz="2000" dirty="0">
              <a:solidFill>
                <a:srgbClr val="FFFFFF"/>
              </a:solidFill>
            </a:endParaRPr>
          </a:p>
          <a:p>
            <a:pPr lvl="1"/>
            <a:r>
              <a:rPr lang="en-US" sz="2000" dirty="0" smtClean="0">
                <a:solidFill>
                  <a:srgbClr val="FFFFFF"/>
                </a:solidFill>
              </a:rPr>
              <a:t>As part of these recommendations, I insisted that the security group not be integrated into the central IT department, but be an independent group that reported directly to the CIO.</a:t>
            </a:r>
          </a:p>
          <a:p>
            <a:pPr lvl="1"/>
            <a:r>
              <a:rPr lang="en-US" sz="2000" dirty="0" smtClean="0">
                <a:solidFill>
                  <a:srgbClr val="FFFFFF"/>
                </a:solidFill>
                <a:sym typeface="Wingdings"/>
              </a:rPr>
              <a:t> I learned something!  I learned how to be wrong!</a:t>
            </a:r>
            <a:endParaRPr lang="en-US" sz="2000" dirty="0" smtClean="0">
              <a:solidFill>
                <a:srgbClr val="FFFFFF"/>
              </a:solidFill>
            </a:endParaRPr>
          </a:p>
        </p:txBody>
      </p:sp>
    </p:spTree>
    <p:extLst>
      <p:ext uri="{BB962C8B-B14F-4D97-AF65-F5344CB8AC3E}">
        <p14:creationId xmlns:p14="http://schemas.microsoft.com/office/powerpoint/2010/main" val="38903467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More history: 1998</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400" dirty="0" smtClean="0">
                <a:solidFill>
                  <a:srgbClr val="FFFFFF"/>
                </a:solidFill>
              </a:rPr>
              <a:t>Got some useful feedback:</a:t>
            </a:r>
          </a:p>
          <a:p>
            <a:pPr>
              <a:buNone/>
            </a:pPr>
            <a:endParaRPr lang="en-US" sz="2400" dirty="0" smtClean="0">
              <a:solidFill>
                <a:srgbClr val="FFFFFF"/>
              </a:solidFill>
            </a:endParaRPr>
          </a:p>
          <a:p>
            <a:pPr indent="0">
              <a:buNone/>
            </a:pPr>
            <a:r>
              <a:rPr lang="en-US" sz="1800" dirty="0" smtClean="0">
                <a:solidFill>
                  <a:srgbClr val="FFFFFF"/>
                </a:solidFill>
                <a:latin typeface="Courier New"/>
                <a:cs typeface="Courier New"/>
              </a:rPr>
              <a:t>I would suggest a mailing list much like those used by PC Systems, Magnet, etc. that deals exclusively with Security issues and which would provide a central distribute point for CERT and other security advisories. Additionally, this list would invariably be able to help individual administrators address some of their own security problems </a:t>
            </a:r>
            <a:r>
              <a:rPr lang="en-US" sz="1800" smtClean="0">
                <a:solidFill>
                  <a:srgbClr val="FFFFFF"/>
                </a:solidFill>
                <a:latin typeface="Courier New"/>
                <a:cs typeface="Courier New"/>
              </a:rPr>
              <a:t>by asking questions </a:t>
            </a:r>
            <a:r>
              <a:rPr lang="en-US" sz="1800" dirty="0" smtClean="0">
                <a:solidFill>
                  <a:srgbClr val="FFFFFF"/>
                </a:solidFill>
                <a:latin typeface="Courier New"/>
                <a:cs typeface="Courier New"/>
              </a:rPr>
              <a:t>of more advanced users.</a:t>
            </a:r>
          </a:p>
        </p:txBody>
      </p:sp>
    </p:spTree>
    <p:extLst>
      <p:ext uri="{BB962C8B-B14F-4D97-AF65-F5344CB8AC3E}">
        <p14:creationId xmlns:p14="http://schemas.microsoft.com/office/powerpoint/2010/main" val="37857500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More history: 1998</a:t>
            </a:r>
            <a:endParaRPr lang="en-US" dirty="0">
              <a:solidFill>
                <a:srgbClr val="FFFFFF"/>
              </a:solidFill>
            </a:endParaRPr>
          </a:p>
        </p:txBody>
      </p:sp>
      <p:sp>
        <p:nvSpPr>
          <p:cNvPr id="3" name="Content Placeholder 2"/>
          <p:cNvSpPr>
            <a:spLocks noGrp="1"/>
          </p:cNvSpPr>
          <p:nvPr>
            <p:ph idx="1"/>
          </p:nvPr>
        </p:nvSpPr>
        <p:spPr/>
        <p:txBody>
          <a:bodyPr vert="horz" wrap="square">
            <a:noAutofit/>
          </a:bodyPr>
          <a:lstStyle/>
          <a:p>
            <a:r>
              <a:rPr lang="en-US" sz="2400" dirty="0" smtClean="0">
                <a:solidFill>
                  <a:srgbClr val="FFFFFF"/>
                </a:solidFill>
              </a:rPr>
              <a:t>Got some interesting feedback:</a:t>
            </a:r>
          </a:p>
          <a:p>
            <a:pPr>
              <a:buNone/>
            </a:pPr>
            <a:endParaRPr lang="en-US" sz="2400" dirty="0" smtClean="0">
              <a:solidFill>
                <a:srgbClr val="FFFFFF"/>
              </a:solidFill>
            </a:endParaRPr>
          </a:p>
          <a:p>
            <a:pPr indent="0">
              <a:buNone/>
            </a:pPr>
            <a:r>
              <a:rPr lang="en-US" sz="1800" dirty="0" smtClean="0">
                <a:solidFill>
                  <a:srgbClr val="FFFFFF"/>
                </a:solidFill>
                <a:latin typeface="Courier New"/>
                <a:cs typeface="Courier New"/>
              </a:rPr>
              <a:t>Approximately half of the campus computers are Windows. Many of the users of those machines are not sophisticated, to say the least.  Choosing tools not native to the Windows world imposes large, and potentially insurmountable costs on those users.  Windows networks have tools that do not send clear passwords…When I try to use a </a:t>
            </a:r>
            <a:r>
              <a:rPr lang="en-US" sz="1800" dirty="0" err="1" smtClean="0">
                <a:solidFill>
                  <a:srgbClr val="FFFFFF"/>
                </a:solidFill>
                <a:latin typeface="Courier New"/>
                <a:cs typeface="Courier New"/>
              </a:rPr>
              <a:t>unix</a:t>
            </a:r>
            <a:r>
              <a:rPr lang="en-US" sz="1800" dirty="0" smtClean="0">
                <a:solidFill>
                  <a:srgbClr val="FFFFFF"/>
                </a:solidFill>
                <a:latin typeface="Courier New"/>
                <a:cs typeface="Courier New"/>
              </a:rPr>
              <a:t> server, I need to use F-secure…The bottom line is that most users would not or could not make this software work.  </a:t>
            </a:r>
            <a:r>
              <a:rPr lang="en-US" sz="1800" b="1" dirty="0" smtClean="0">
                <a:solidFill>
                  <a:srgbClr val="FFFFFF"/>
                </a:solidFill>
                <a:latin typeface="Courier New"/>
                <a:cs typeface="Courier New"/>
              </a:rPr>
              <a:t>Actual security dependent upon this type of software will be much less than could be achieved by simply serving up the </a:t>
            </a:r>
            <a:r>
              <a:rPr lang="en-US" sz="1800" b="1" dirty="0" err="1" smtClean="0">
                <a:solidFill>
                  <a:srgbClr val="FFFFFF"/>
                </a:solidFill>
                <a:latin typeface="Courier New"/>
                <a:cs typeface="Courier New"/>
              </a:rPr>
              <a:t>webpages</a:t>
            </a:r>
            <a:r>
              <a:rPr lang="en-US" sz="1800" b="1" dirty="0" smtClean="0">
                <a:solidFill>
                  <a:srgbClr val="FFFFFF"/>
                </a:solidFill>
                <a:latin typeface="Courier New"/>
                <a:cs typeface="Courier New"/>
              </a:rPr>
              <a:t> from an NT server.</a:t>
            </a:r>
          </a:p>
        </p:txBody>
      </p:sp>
    </p:spTree>
    <p:extLst>
      <p:ext uri="{BB962C8B-B14F-4D97-AF65-F5344CB8AC3E}">
        <p14:creationId xmlns:p14="http://schemas.microsoft.com/office/powerpoint/2010/main" val="2591184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More history: 1998</a:t>
            </a:r>
            <a:endParaRPr lang="en-US" dirty="0">
              <a:solidFill>
                <a:srgbClr val="FFFFFF"/>
              </a:solidFill>
            </a:endParaRPr>
          </a:p>
        </p:txBody>
      </p:sp>
      <p:sp>
        <p:nvSpPr>
          <p:cNvPr id="3" name="Content Placeholder 2"/>
          <p:cNvSpPr>
            <a:spLocks noGrp="1"/>
          </p:cNvSpPr>
          <p:nvPr>
            <p:ph idx="1"/>
          </p:nvPr>
        </p:nvSpPr>
        <p:spPr/>
        <p:txBody>
          <a:bodyPr vert="horz" wrap="square">
            <a:noAutofit/>
          </a:bodyPr>
          <a:lstStyle/>
          <a:p>
            <a:r>
              <a:rPr lang="en-US" sz="2400" dirty="0" smtClean="0">
                <a:solidFill>
                  <a:srgbClr val="FFFFFF"/>
                </a:solidFill>
              </a:rPr>
              <a:t>Got some interesting feedback:</a:t>
            </a:r>
          </a:p>
          <a:p>
            <a:endParaRPr lang="en-US" sz="2400" dirty="0" smtClean="0">
              <a:solidFill>
                <a:srgbClr val="FFFFFF"/>
              </a:solidFill>
            </a:endParaRPr>
          </a:p>
          <a:p>
            <a:pPr indent="0">
              <a:buNone/>
            </a:pPr>
            <a:r>
              <a:rPr lang="en-US" sz="1800" dirty="0" smtClean="0">
                <a:solidFill>
                  <a:srgbClr val="FFFFFF"/>
                </a:solidFill>
                <a:latin typeface="Courier New"/>
                <a:cs typeface="Courier New"/>
              </a:rPr>
              <a:t>The second issue is the omission of the built in Windows technologies, particularly secure sockets layer and challenge response.  Perhaps I read too much between the lines, but I see a requirement to </a:t>
            </a:r>
            <a:r>
              <a:rPr lang="en-US" sz="1800" dirty="0" err="1" smtClean="0">
                <a:solidFill>
                  <a:srgbClr val="FFFFFF"/>
                </a:solidFill>
                <a:latin typeface="Courier New"/>
                <a:cs typeface="Courier New"/>
              </a:rPr>
              <a:t>install(and</a:t>
            </a:r>
            <a:r>
              <a:rPr lang="en-US" sz="1800" dirty="0" smtClean="0">
                <a:solidFill>
                  <a:srgbClr val="FFFFFF"/>
                </a:solidFill>
                <a:latin typeface="Courier New"/>
                <a:cs typeface="Courier New"/>
              </a:rPr>
              <a:t> pay for and support) new software on my NT boxes so that I can</a:t>
            </a:r>
          </a:p>
          <a:p>
            <a:pPr indent="0">
              <a:buNone/>
            </a:pPr>
            <a:r>
              <a:rPr lang="en-US" sz="1800" dirty="0" smtClean="0">
                <a:solidFill>
                  <a:srgbClr val="FFFFFF"/>
                </a:solidFill>
                <a:latin typeface="Courier New"/>
                <a:cs typeface="Courier New"/>
              </a:rPr>
              <a:t>access campus resources, like email and web service.  The reason why I need (and may continue to need) to do that is that </a:t>
            </a:r>
            <a:r>
              <a:rPr lang="en-US" sz="1800" b="1" dirty="0" smtClean="0">
                <a:solidFill>
                  <a:srgbClr val="FFFFFF"/>
                </a:solidFill>
                <a:latin typeface="Courier New"/>
                <a:cs typeface="Courier New"/>
              </a:rPr>
              <a:t>Unix machines have lousy security </a:t>
            </a:r>
            <a:r>
              <a:rPr lang="en-US" sz="1800" dirty="0" smtClean="0">
                <a:solidFill>
                  <a:srgbClr val="FFFFFF"/>
                </a:solidFill>
                <a:latin typeface="Courier New"/>
                <a:cs typeface="Courier New"/>
              </a:rPr>
              <a:t>and we compensate for that with APOP (not sure that it is even available in Outlook, though SPA is) and secure shell technology.  From a window's point of view, that is all backwards. The mail and web server should simply accept my windows log on and SSL connection.</a:t>
            </a:r>
          </a:p>
        </p:txBody>
      </p:sp>
    </p:spTree>
    <p:extLst>
      <p:ext uri="{BB962C8B-B14F-4D97-AF65-F5344CB8AC3E}">
        <p14:creationId xmlns:p14="http://schemas.microsoft.com/office/powerpoint/2010/main" val="2591184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More history: Which brings us to Windows</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“Unix security is lousy”: I had believed that we were about to see the apocalypse of Windows (In)security as servers and services running Windows became widely deployed.  I felt that MS was going to make all of the mistakes of Unix.</a:t>
            </a:r>
          </a:p>
          <a:p>
            <a:r>
              <a:rPr lang="en-US" sz="2800" dirty="0" smtClean="0">
                <a:solidFill>
                  <a:srgbClr val="FFFFFF"/>
                </a:solidFill>
              </a:rPr>
              <a:t>John Ives was even more emphatic, insisting that the campus’s ignorance of Windows security issues would bite it.</a:t>
            </a:r>
          </a:p>
          <a:p>
            <a:r>
              <a:rPr lang="en-US" sz="2800" dirty="0" smtClean="0">
                <a:solidFill>
                  <a:srgbClr val="FFFFFF"/>
                </a:solidFill>
              </a:rPr>
              <a:t>The campus responded by hiring John into the security group.  “You will be assimilated.”</a:t>
            </a:r>
          </a:p>
        </p:txBody>
      </p:sp>
    </p:spTree>
    <p:extLst>
      <p:ext uri="{BB962C8B-B14F-4D97-AF65-F5344CB8AC3E}">
        <p14:creationId xmlns:p14="http://schemas.microsoft.com/office/powerpoint/2010/main" val="37649953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More history: Which brings us to Windows</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Windows security turned out to be at least as bad as we all thought.  Considerable pressure was placed on the campus to provide protection in the network.</a:t>
            </a:r>
          </a:p>
          <a:p>
            <a:r>
              <a:rPr lang="en-US" sz="2800" dirty="0" smtClean="0">
                <a:solidFill>
                  <a:srgbClr val="FFFFFF"/>
                </a:solidFill>
              </a:rPr>
              <a:t>In 1999, I had moved into the central IT organization as a network person.  The people there who had to troubleshoot network problems had a strong dislike for and distrust of firewalls.</a:t>
            </a:r>
          </a:p>
          <a:p>
            <a:r>
              <a:rPr lang="en-US" sz="2800" dirty="0" smtClean="0">
                <a:solidFill>
                  <a:srgbClr val="FFFFFF"/>
                </a:solidFill>
              </a:rPr>
              <a:t>I had wanted to create mechanisms to allow departments to maintain their own firewalls “in” the network.  But I was rebuffed on this.</a:t>
            </a:r>
          </a:p>
          <a:p>
            <a:pPr marL="0" indent="0">
              <a:buNone/>
            </a:pPr>
            <a:endParaRPr lang="en-US" sz="2800" dirty="0" smtClean="0">
              <a:solidFill>
                <a:srgbClr val="FFFFFF"/>
              </a:solidFill>
            </a:endParaRPr>
          </a:p>
        </p:txBody>
      </p:sp>
    </p:spTree>
    <p:extLst>
      <p:ext uri="{BB962C8B-B14F-4D97-AF65-F5344CB8AC3E}">
        <p14:creationId xmlns:p14="http://schemas.microsoft.com/office/powerpoint/2010/main" val="1821604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The </a:t>
            </a:r>
            <a:r>
              <a:rPr lang="en-US" dirty="0" err="1" smtClean="0">
                <a:solidFill>
                  <a:srgbClr val="FFFFFF"/>
                </a:solidFill>
              </a:rPr>
              <a:t>Winpocalypse</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I did become convinced in the folly of using a campus border as a security perimeter.</a:t>
            </a:r>
          </a:p>
          <a:p>
            <a:r>
              <a:rPr lang="en-US" sz="2800" dirty="0" smtClean="0">
                <a:solidFill>
                  <a:srgbClr val="FFFFFF"/>
                </a:solidFill>
              </a:rPr>
              <a:t>But pressure from Windows People was too great, and our strong anti-firewall stance didn’t allow for compromise (the good kind).</a:t>
            </a:r>
          </a:p>
          <a:p>
            <a:r>
              <a:rPr lang="en-US" sz="2800" dirty="0" smtClean="0">
                <a:solidFill>
                  <a:srgbClr val="FFFFFF"/>
                </a:solidFill>
              </a:rPr>
              <a:t>We were “asked” by the then-campus security officer (Craig </a:t>
            </a:r>
            <a:r>
              <a:rPr lang="en-US" sz="2800" dirty="0" err="1" smtClean="0">
                <a:solidFill>
                  <a:srgbClr val="FFFFFF"/>
                </a:solidFill>
              </a:rPr>
              <a:t>Lant</a:t>
            </a:r>
            <a:r>
              <a:rPr lang="en-US" sz="2800" dirty="0" smtClean="0">
                <a:solidFill>
                  <a:srgbClr val="FFFFFF"/>
                </a:solidFill>
              </a:rPr>
              <a:t>) to “temporarily” impose blocks on typical Windows ports:</a:t>
            </a:r>
          </a:p>
          <a:p>
            <a:pPr lvl="1"/>
            <a:r>
              <a:rPr lang="en-US" sz="2400" dirty="0" smtClean="0">
                <a:solidFill>
                  <a:srgbClr val="FFFFFF"/>
                </a:solidFill>
              </a:rPr>
              <a:t>135, 137-139.</a:t>
            </a:r>
          </a:p>
          <a:p>
            <a:pPr lvl="1"/>
            <a:r>
              <a:rPr lang="en-US" sz="2400" dirty="0" smtClean="0">
                <a:solidFill>
                  <a:srgbClr val="FFFFFF"/>
                </a:solidFill>
              </a:rPr>
              <a:t>eventually 1434 added due to Sapphire/Slammer.</a:t>
            </a:r>
          </a:p>
        </p:txBody>
      </p:sp>
    </p:spTree>
    <p:extLst>
      <p:ext uri="{BB962C8B-B14F-4D97-AF65-F5344CB8AC3E}">
        <p14:creationId xmlns:p14="http://schemas.microsoft.com/office/powerpoint/2010/main" val="38410001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The </a:t>
            </a:r>
            <a:r>
              <a:rPr lang="en-US" dirty="0" err="1" smtClean="0">
                <a:solidFill>
                  <a:srgbClr val="FFFFFF"/>
                </a:solidFill>
              </a:rPr>
              <a:t>Winpocalypse</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Network people hated this, and we knew all too well that there was nothing more permanent that a temporary solution.</a:t>
            </a:r>
          </a:p>
          <a:p>
            <a:r>
              <a:rPr lang="en-US" sz="2800" dirty="0" smtClean="0">
                <a:solidFill>
                  <a:srgbClr val="FFFFFF"/>
                </a:solidFill>
              </a:rPr>
              <a:t>Mind you, in 1995, ken </a:t>
            </a:r>
            <a:r>
              <a:rPr lang="en-US" sz="2800" dirty="0" err="1" smtClean="0">
                <a:solidFill>
                  <a:srgbClr val="FFFFFF"/>
                </a:solidFill>
              </a:rPr>
              <a:t>lindahl</a:t>
            </a:r>
            <a:r>
              <a:rPr lang="en-US" sz="2800" dirty="0" smtClean="0">
                <a:solidFill>
                  <a:srgbClr val="FFFFFF"/>
                </a:solidFill>
              </a:rPr>
              <a:t> purchased the first Cisco router to use as the campus border router.  This was done in large part </a:t>
            </a:r>
            <a:r>
              <a:rPr lang="en-US" sz="2800" u="sng" dirty="0" smtClean="0">
                <a:solidFill>
                  <a:srgbClr val="FFFFFF"/>
                </a:solidFill>
              </a:rPr>
              <a:t>to allow for security ACLs and BCP38-style filtering.</a:t>
            </a:r>
            <a:endParaRPr lang="en-US" sz="2800" dirty="0" smtClean="0">
              <a:solidFill>
                <a:srgbClr val="FFFFFF"/>
              </a:solidFill>
            </a:endParaRPr>
          </a:p>
          <a:p>
            <a:r>
              <a:rPr lang="en-US" sz="2800" dirty="0" smtClean="0">
                <a:solidFill>
                  <a:srgbClr val="FFFFFF"/>
                </a:solidFill>
              </a:rPr>
              <a:t>It was (and I hope still is) impossible to spoof non-campus IP spaces and send such spoofed traffic from campus to the Internet.</a:t>
            </a:r>
          </a:p>
          <a:p>
            <a:r>
              <a:rPr lang="en-US" sz="2800" dirty="0" smtClean="0">
                <a:solidFill>
                  <a:srgbClr val="FFFFFF"/>
                </a:solidFill>
              </a:rPr>
              <a:t>Eventually I extended this on a per-subnet basis.</a:t>
            </a:r>
            <a:endParaRPr lang="en-US" sz="2400" dirty="0" smtClean="0">
              <a:solidFill>
                <a:srgbClr val="FFFFFF"/>
              </a:solidFill>
            </a:endParaRPr>
          </a:p>
        </p:txBody>
      </p:sp>
    </p:spTree>
    <p:extLst>
      <p:ext uri="{BB962C8B-B14F-4D97-AF65-F5344CB8AC3E}">
        <p14:creationId xmlns:p14="http://schemas.microsoft.com/office/powerpoint/2010/main" val="11531528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The </a:t>
            </a:r>
            <a:r>
              <a:rPr lang="en-US" dirty="0" err="1" smtClean="0">
                <a:solidFill>
                  <a:srgbClr val="FFFFFF"/>
                </a:solidFill>
              </a:rPr>
              <a:t>Winpocalypse</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We gave in and followed Craig’s recommendations.</a:t>
            </a:r>
          </a:p>
          <a:p>
            <a:r>
              <a:rPr lang="en-US" sz="2800" dirty="0" smtClean="0">
                <a:solidFill>
                  <a:srgbClr val="FFFFFF"/>
                </a:solidFill>
              </a:rPr>
              <a:t>Open network advocates like Terry Gray at UW and even my own director (Cliff Frost) were begrudging.</a:t>
            </a:r>
          </a:p>
          <a:p>
            <a:r>
              <a:rPr lang="en-US" sz="2800" dirty="0" smtClean="0">
                <a:solidFill>
                  <a:srgbClr val="FFFFFF"/>
                </a:solidFill>
              </a:rPr>
              <a:t>“Hold your nose and do this today, but let the counter-revolution begin tomorrow.”</a:t>
            </a:r>
          </a:p>
          <a:p>
            <a:r>
              <a:rPr lang="en-US" sz="2800" dirty="0" smtClean="0">
                <a:solidFill>
                  <a:srgbClr val="FFFFFF"/>
                </a:solidFill>
              </a:rPr>
              <a:t>We didn’t want to abandon the end-to-end principle (and I still don’t).</a:t>
            </a:r>
          </a:p>
          <a:p>
            <a:r>
              <a:rPr lang="en-US" sz="2800" dirty="0" smtClean="0">
                <a:solidFill>
                  <a:srgbClr val="FFFFFF"/>
                </a:solidFill>
              </a:rPr>
              <a:t>e2e is dead?  What about privacy?  And the network as a high-performance research tool?  And our jobs?</a:t>
            </a:r>
            <a:endParaRPr lang="en-US" sz="2400" dirty="0" smtClean="0">
              <a:solidFill>
                <a:srgbClr val="FFFFFF"/>
              </a:solidFill>
            </a:endParaRPr>
          </a:p>
        </p:txBody>
      </p:sp>
    </p:spTree>
    <p:extLst>
      <p:ext uri="{BB962C8B-B14F-4D97-AF65-F5344CB8AC3E}">
        <p14:creationId xmlns:p14="http://schemas.microsoft.com/office/powerpoint/2010/main" val="9898672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Who the hell am I to talk about security?</a:t>
            </a:r>
            <a:endParaRPr lang="en-US" dirty="0">
              <a:solidFill>
                <a:srgbClr val="FFFFFF"/>
              </a:solidFill>
            </a:endParaRPr>
          </a:p>
        </p:txBody>
      </p:sp>
      <p:sp>
        <p:nvSpPr>
          <p:cNvPr id="3" name="Content Placeholder 2"/>
          <p:cNvSpPr>
            <a:spLocks noGrp="1"/>
          </p:cNvSpPr>
          <p:nvPr>
            <p:ph idx="1"/>
          </p:nvPr>
        </p:nvSpPr>
        <p:spPr/>
        <p:txBody>
          <a:bodyPr>
            <a:normAutofit fontScale="92500"/>
          </a:bodyPr>
          <a:lstStyle/>
          <a:p>
            <a:r>
              <a:rPr lang="en-US" sz="2800" dirty="0" smtClean="0">
                <a:solidFill>
                  <a:srgbClr val="FFFFFF"/>
                </a:solidFill>
              </a:rPr>
              <a:t>Was in the network engineering group at UC Berkeley starting in the late 1990s.</a:t>
            </a:r>
          </a:p>
          <a:p>
            <a:r>
              <a:rPr lang="en-US" sz="2800" dirty="0" smtClean="0">
                <a:solidFill>
                  <a:srgbClr val="FFFFFF"/>
                </a:solidFill>
              </a:rPr>
              <a:t>Back then, the network group </a:t>
            </a:r>
            <a:r>
              <a:rPr lang="en-US" sz="2800" i="1" dirty="0" smtClean="0">
                <a:solidFill>
                  <a:srgbClr val="FFFFFF"/>
                </a:solidFill>
              </a:rPr>
              <a:t>was</a:t>
            </a:r>
            <a:r>
              <a:rPr lang="en-US" sz="2800" dirty="0" smtClean="0">
                <a:solidFill>
                  <a:srgbClr val="FFFFFF"/>
                </a:solidFill>
              </a:rPr>
              <a:t> the security group.</a:t>
            </a:r>
            <a:endParaRPr lang="en-US" sz="2800" dirty="0">
              <a:solidFill>
                <a:srgbClr val="FFFFFF"/>
              </a:solidFill>
            </a:endParaRPr>
          </a:p>
          <a:p>
            <a:r>
              <a:rPr lang="en-US" sz="2800" dirty="0" smtClean="0">
                <a:solidFill>
                  <a:srgbClr val="FFFFFF"/>
                </a:solidFill>
              </a:rPr>
              <a:t>Served on 1998 committee to create actual security group.</a:t>
            </a:r>
          </a:p>
          <a:p>
            <a:r>
              <a:rPr lang="en-US" sz="2800" dirty="0" smtClean="0">
                <a:solidFill>
                  <a:srgbClr val="FFFFFF"/>
                </a:solidFill>
              </a:rPr>
              <a:t>Now network and security engineer at </a:t>
            </a:r>
            <a:r>
              <a:rPr lang="en-US" sz="2800" dirty="0" err="1" smtClean="0">
                <a:solidFill>
                  <a:srgbClr val="FFFFFF"/>
                </a:solidFill>
              </a:rPr>
              <a:t>ESnet</a:t>
            </a:r>
            <a:r>
              <a:rPr lang="en-US" sz="2800" dirty="0" smtClean="0">
                <a:solidFill>
                  <a:srgbClr val="FFFFFF"/>
                </a:solidFill>
              </a:rPr>
              <a:t>, and security strategist for that organization.</a:t>
            </a:r>
          </a:p>
          <a:p>
            <a:r>
              <a:rPr lang="en-US" sz="2800" dirty="0" smtClean="0">
                <a:solidFill>
                  <a:srgbClr val="FFFFFF"/>
                </a:solidFill>
              </a:rPr>
              <a:t>Oh, and I may well have been in the same computer lab on the night in 1988 when Robert Morris released the Internet Worm.</a:t>
            </a:r>
          </a:p>
        </p:txBody>
      </p:sp>
    </p:spTree>
    <p:extLst>
      <p:ext uri="{BB962C8B-B14F-4D97-AF65-F5344CB8AC3E}">
        <p14:creationId xmlns:p14="http://schemas.microsoft.com/office/powerpoint/2010/main" val="16319970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Sidebar: Did port 445 kill Microsoft?</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But that was nothing compared to port 445.</a:t>
            </a:r>
          </a:p>
          <a:p>
            <a:r>
              <a:rPr lang="en-US" sz="2800" dirty="0" smtClean="0">
                <a:solidFill>
                  <a:srgbClr val="FFFFFF"/>
                </a:solidFill>
              </a:rPr>
              <a:t>It leads me to a horribly reductionist (but nevertheless fun) hypothesis: The port 445 (MS RPC DCOP) vulnerability knocked MS from serious contention as a server OS company.</a:t>
            </a:r>
          </a:p>
          <a:p>
            <a:r>
              <a:rPr lang="en-US" sz="2800" dirty="0" smtClean="0">
                <a:solidFill>
                  <a:srgbClr val="FFFFFF"/>
                </a:solidFill>
              </a:rPr>
              <a:t>That’s a strong claim to make, so stay with me here.</a:t>
            </a:r>
          </a:p>
          <a:p>
            <a:r>
              <a:rPr lang="en-US" sz="2800" dirty="0" smtClean="0">
                <a:solidFill>
                  <a:srgbClr val="FFFFFF"/>
                </a:solidFill>
              </a:rPr>
              <a:t>Let’s go back to 2003…</a:t>
            </a:r>
            <a:endParaRPr lang="en-US" sz="2400" dirty="0" smtClean="0">
              <a:solidFill>
                <a:srgbClr val="FFFFFF"/>
              </a:solidFill>
            </a:endParaRPr>
          </a:p>
        </p:txBody>
      </p:sp>
    </p:spTree>
    <p:extLst>
      <p:ext uri="{BB962C8B-B14F-4D97-AF65-F5344CB8AC3E}">
        <p14:creationId xmlns:p14="http://schemas.microsoft.com/office/powerpoint/2010/main" val="21145367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Port 445 RPC DCOM</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Vulnerability in service that allowed “administrator privilege compromise.”</a:t>
            </a:r>
          </a:p>
          <a:p>
            <a:r>
              <a:rPr lang="en-US" sz="2800" dirty="0" smtClean="0">
                <a:solidFill>
                  <a:srgbClr val="FFFFFF"/>
                </a:solidFill>
              </a:rPr>
              <a:t>This service ran on all Windows systems at the time.  </a:t>
            </a:r>
            <a:r>
              <a:rPr lang="en-US" sz="2800" i="1" dirty="0" smtClean="0">
                <a:solidFill>
                  <a:srgbClr val="FFFFFF"/>
                </a:solidFill>
              </a:rPr>
              <a:t>It could not be turned off.</a:t>
            </a:r>
          </a:p>
          <a:p>
            <a:r>
              <a:rPr lang="en-US" sz="2800" i="1" dirty="0" smtClean="0">
                <a:solidFill>
                  <a:srgbClr val="FFFFFF"/>
                </a:solidFill>
              </a:rPr>
              <a:t>It could not be blocked by the host-based firewalling mechanism at the time.</a:t>
            </a:r>
          </a:p>
          <a:p>
            <a:r>
              <a:rPr lang="en-US" sz="2800" dirty="0" smtClean="0">
                <a:solidFill>
                  <a:srgbClr val="FFFFFF"/>
                </a:solidFill>
              </a:rPr>
              <a:t>Windows systems could no longer live in a hostile environment.  They had to be protected by the network…as much as I hated to admit it.</a:t>
            </a:r>
            <a:endParaRPr lang="en-US" sz="2400" dirty="0" smtClean="0">
              <a:solidFill>
                <a:srgbClr val="FFFFFF"/>
              </a:solidFill>
            </a:endParaRPr>
          </a:p>
        </p:txBody>
      </p:sp>
    </p:spTree>
    <p:extLst>
      <p:ext uri="{BB962C8B-B14F-4D97-AF65-F5344CB8AC3E}">
        <p14:creationId xmlns:p14="http://schemas.microsoft.com/office/powerpoint/2010/main" val="33365337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Port 445 RPC DCOM</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I am not the only MS who hated to admit it.  Windows could not be trusted as a real operating system.</a:t>
            </a:r>
          </a:p>
          <a:p>
            <a:r>
              <a:rPr lang="en-US" sz="2800" dirty="0" smtClean="0">
                <a:solidFill>
                  <a:srgbClr val="FFFFFF"/>
                </a:solidFill>
              </a:rPr>
              <a:t>Even after patches were released, Windows systems still had to be placed behind some sort of firewall so that they wouldn’t get compromised during the minutes/hours when they were being installed and downloading patches.</a:t>
            </a:r>
          </a:p>
          <a:p>
            <a:r>
              <a:rPr lang="en-US" sz="2800" dirty="0" smtClean="0">
                <a:solidFill>
                  <a:srgbClr val="FFFFFF"/>
                </a:solidFill>
              </a:rPr>
              <a:t>Blocks had to be placed at all perimeters.  Exceptions couldn’t be made.  But you needed port 445 to use </a:t>
            </a:r>
            <a:r>
              <a:rPr lang="en-US" sz="2800" smtClean="0">
                <a:solidFill>
                  <a:srgbClr val="FFFFFF"/>
                </a:solidFill>
              </a:rPr>
              <a:t>Active Directory.</a:t>
            </a:r>
            <a:endParaRPr lang="en-US" sz="2800" dirty="0" smtClean="0">
              <a:solidFill>
                <a:srgbClr val="FFFFFF"/>
              </a:solidFill>
            </a:endParaRP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Port 445 RPC DCOM</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So, basically, you couldn’t reliably log into AD outside of a campus border.</a:t>
            </a:r>
          </a:p>
          <a:p>
            <a:r>
              <a:rPr lang="en-US" sz="2800" dirty="0" smtClean="0">
                <a:solidFill>
                  <a:srgbClr val="FFFFFF"/>
                </a:solidFill>
              </a:rPr>
              <a:t>Windows effectively became an Intranet server again.</a:t>
            </a:r>
          </a:p>
          <a:p>
            <a:r>
              <a:rPr lang="en-US" sz="2800" dirty="0" smtClean="0">
                <a:solidFill>
                  <a:srgbClr val="FFFFFF"/>
                </a:solidFill>
              </a:rPr>
              <a:t>Local-</a:t>
            </a:r>
            <a:r>
              <a:rPr lang="en-US" sz="2800" dirty="0" err="1" smtClean="0">
                <a:solidFill>
                  <a:srgbClr val="FFFFFF"/>
                </a:solidFill>
              </a:rPr>
              <a:t>ish</a:t>
            </a:r>
            <a:r>
              <a:rPr lang="en-US" sz="2800" dirty="0" smtClean="0">
                <a:solidFill>
                  <a:srgbClr val="FFFFFF"/>
                </a:solidFill>
              </a:rPr>
              <a:t> file and print services (although the latter basically lost out over </a:t>
            </a:r>
            <a:r>
              <a:rPr lang="en-US" sz="2800" dirty="0" err="1" smtClean="0">
                <a:solidFill>
                  <a:srgbClr val="FFFFFF"/>
                </a:solidFill>
              </a:rPr>
              <a:t>JetDirect</a:t>
            </a:r>
            <a:r>
              <a:rPr lang="en-US" sz="2800" dirty="0" smtClean="0">
                <a:solidFill>
                  <a:srgbClr val="FFFFFF"/>
                </a:solidFill>
              </a:rPr>
              <a:t>-style services) were fine, but for real Internet services, people started flocking to Linux.</a:t>
            </a:r>
          </a:p>
          <a:p>
            <a:r>
              <a:rPr lang="en-US" sz="2800" dirty="0" smtClean="0">
                <a:solidFill>
                  <a:srgbClr val="FFFFFF"/>
                </a:solidFill>
              </a:rPr>
              <a:t>Rise of LAMP</a:t>
            </a: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Port 445 RPC DCOM</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11 years later, security officers </a:t>
            </a:r>
            <a:r>
              <a:rPr lang="en-US" sz="2800" u="sng" dirty="0" smtClean="0">
                <a:solidFill>
                  <a:srgbClr val="FFFFFF"/>
                </a:solidFill>
              </a:rPr>
              <a:t>still</a:t>
            </a:r>
            <a:r>
              <a:rPr lang="en-US" sz="2800" dirty="0" smtClean="0">
                <a:solidFill>
                  <a:srgbClr val="FFFFFF"/>
                </a:solidFill>
              </a:rPr>
              <a:t> can’t get over port 445 and other conduits for Windows worms.</a:t>
            </a:r>
          </a:p>
          <a:p>
            <a:r>
              <a:rPr lang="en-US" sz="2800" dirty="0" smtClean="0">
                <a:solidFill>
                  <a:srgbClr val="FFFFFF"/>
                </a:solidFill>
              </a:rPr>
              <a:t>Opening up Windows ports to the world, or even making exceptions for single servers, is often met with resistance.</a:t>
            </a:r>
          </a:p>
          <a:p>
            <a:pPr lvl="1"/>
            <a:r>
              <a:rPr lang="en-US" sz="2400" dirty="0" smtClean="0">
                <a:solidFill>
                  <a:srgbClr val="FFFFFF"/>
                </a:solidFill>
              </a:rPr>
              <a:t>Some of this is due to the difficulty of reliably maintaining exception lists, but some if it is due to long memory.</a:t>
            </a:r>
          </a:p>
          <a:p>
            <a:pPr lvl="1"/>
            <a:r>
              <a:rPr lang="en-US" sz="2400" dirty="0" smtClean="0">
                <a:solidFill>
                  <a:srgbClr val="FFFFFF"/>
                </a:solidFill>
              </a:rPr>
              <a:t>I don’t judge this position anymore; I see it as a basic consequence.</a:t>
            </a: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Port 445 RPC DCOM</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Ironically, MSFT really did improve its security position, recoding the DCOM service completely, and substantially improving its coding practices.</a:t>
            </a:r>
          </a:p>
          <a:p>
            <a:r>
              <a:rPr lang="en-US" sz="2800" dirty="0" smtClean="0">
                <a:solidFill>
                  <a:srgbClr val="FFFFFF"/>
                </a:solidFill>
              </a:rPr>
              <a:t>MSFT also aggressively adopted security protocols like IPSec and DNSSEC.</a:t>
            </a:r>
          </a:p>
          <a:p>
            <a:r>
              <a:rPr lang="en-US" sz="2800" dirty="0" smtClean="0">
                <a:solidFill>
                  <a:srgbClr val="FFFFFF"/>
                </a:solidFill>
              </a:rPr>
              <a:t>No matter: The damage had been done and people started adopting the LAMP stack.</a:t>
            </a:r>
          </a:p>
          <a:p>
            <a:r>
              <a:rPr lang="en-US" sz="2800" dirty="0" smtClean="0">
                <a:solidFill>
                  <a:srgbClr val="FFFFFF"/>
                </a:solidFill>
              </a:rPr>
              <a:t>How many major-scale Internet service use Windows (other than Hotmail)?</a:t>
            </a: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Port 445 RPC DCOM</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Are we putting as many eggs in the Linux basket as we were planning to put in the Windows basket?</a:t>
            </a:r>
          </a:p>
          <a:p>
            <a:r>
              <a:rPr lang="en-US" sz="2800" dirty="0" smtClean="0">
                <a:solidFill>
                  <a:srgbClr val="FFFFFF"/>
                </a:solidFill>
              </a:rPr>
              <a:t>Probably not, but we should keep asking that question.</a:t>
            </a:r>
          </a:p>
          <a:p>
            <a:r>
              <a:rPr lang="en-US" sz="2800" dirty="0" err="1" smtClean="0">
                <a:solidFill>
                  <a:srgbClr val="FFFFFF"/>
                </a:solidFill>
                <a:sym typeface="Wingdings"/>
              </a:rPr>
              <a:t></a:t>
            </a:r>
            <a:r>
              <a:rPr lang="en-US" sz="2800" dirty="0" smtClean="0">
                <a:solidFill>
                  <a:srgbClr val="FFFFFF"/>
                </a:solidFill>
                <a:sym typeface="Wingdings"/>
              </a:rPr>
              <a:t> Learned that there’s a healthy trade-off between ecological diversity and </a:t>
            </a:r>
            <a:r>
              <a:rPr lang="en-US" sz="2800" dirty="0" err="1" smtClean="0">
                <a:solidFill>
                  <a:srgbClr val="FFFFFF"/>
                </a:solidFill>
                <a:sym typeface="Wingdings"/>
              </a:rPr>
              <a:t>supportablility</a:t>
            </a:r>
            <a:r>
              <a:rPr lang="en-US" sz="2800" dirty="0" smtClean="0">
                <a:solidFill>
                  <a:srgbClr val="FFFFFF"/>
                </a:solidFill>
                <a:sym typeface="Wingdings"/>
              </a:rPr>
              <a:t>.</a:t>
            </a:r>
          </a:p>
          <a:p>
            <a:r>
              <a:rPr lang="en-US" sz="2800" dirty="0" smtClean="0">
                <a:solidFill>
                  <a:srgbClr val="FFFFFF"/>
                </a:solidFill>
                <a:sym typeface="Wingdings"/>
              </a:rPr>
              <a:t>“System administrators” who can only administer one type of system maybe won’t be in as high demand?</a:t>
            </a:r>
            <a:endParaRPr lang="en-US" dirty="0" smtClean="0">
              <a:solidFill>
                <a:srgbClr val="FFFFFF"/>
              </a:solidFill>
              <a:sym typeface="Wingdings"/>
            </a:endParaRP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Port 445 RPC DCOM</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Are we putting as many eggs in the Linux basket as we were planning to put in the Windows basket?</a:t>
            </a:r>
          </a:p>
          <a:p>
            <a:r>
              <a:rPr lang="en-US" sz="2800" dirty="0" smtClean="0">
                <a:solidFill>
                  <a:srgbClr val="FFFFFF"/>
                </a:solidFill>
              </a:rPr>
              <a:t>Probably not, but we should keep asking that question.</a:t>
            </a:r>
          </a:p>
          <a:p>
            <a:r>
              <a:rPr lang="en-US" sz="2800" dirty="0" err="1" smtClean="0">
                <a:solidFill>
                  <a:srgbClr val="FFFFFF"/>
                </a:solidFill>
                <a:sym typeface="Wingdings"/>
              </a:rPr>
              <a:t></a:t>
            </a:r>
            <a:r>
              <a:rPr lang="en-US" sz="2800" dirty="0" smtClean="0">
                <a:solidFill>
                  <a:srgbClr val="FFFFFF"/>
                </a:solidFill>
                <a:sym typeface="Wingdings"/>
              </a:rPr>
              <a:t> Learned that there’s a healthy trade-off between ecological diversity and </a:t>
            </a:r>
            <a:r>
              <a:rPr lang="en-US" sz="2800" dirty="0" err="1" smtClean="0">
                <a:solidFill>
                  <a:srgbClr val="FFFFFF"/>
                </a:solidFill>
                <a:sym typeface="Wingdings"/>
              </a:rPr>
              <a:t>supportablility</a:t>
            </a:r>
            <a:r>
              <a:rPr lang="en-US" sz="2800" dirty="0" smtClean="0">
                <a:solidFill>
                  <a:srgbClr val="FFFFFF"/>
                </a:solidFill>
                <a:sym typeface="Wingdings"/>
              </a:rPr>
              <a:t>.</a:t>
            </a:r>
          </a:p>
          <a:p>
            <a:r>
              <a:rPr lang="en-US" sz="2800" dirty="0" smtClean="0">
                <a:solidFill>
                  <a:srgbClr val="FFFFFF"/>
                </a:solidFill>
                <a:sym typeface="Wingdings"/>
              </a:rPr>
              <a:t>“System administrators” who can only administer one type of system maybe won’t be in as high demand?</a:t>
            </a:r>
            <a:endParaRPr lang="en-US" dirty="0" smtClean="0">
              <a:solidFill>
                <a:srgbClr val="FFFFFF"/>
              </a:solidFill>
              <a:sym typeface="Wingdings"/>
            </a:endParaRPr>
          </a:p>
        </p:txBody>
      </p:sp>
      <p:sp>
        <p:nvSpPr>
          <p:cNvPr id="4" name="Oval 3"/>
          <p:cNvSpPr/>
          <p:nvPr/>
        </p:nvSpPr>
        <p:spPr>
          <a:xfrm>
            <a:off x="213280" y="2239545"/>
            <a:ext cx="7503266" cy="1531810"/>
          </a:xfrm>
          <a:prstGeom prst="ellipse">
            <a:avLst/>
          </a:prstGeom>
          <a:noFill/>
          <a:ln w="57150" cmpd="sng">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7411004" y="1787746"/>
            <a:ext cx="863627" cy="73682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842818" y="310418"/>
            <a:ext cx="1301182" cy="1477328"/>
          </a:xfrm>
          <a:prstGeom prst="rect">
            <a:avLst/>
          </a:prstGeom>
          <a:noFill/>
        </p:spPr>
        <p:txBody>
          <a:bodyPr wrap="none" rtlCol="0">
            <a:spAutoFit/>
          </a:bodyPr>
          <a:lstStyle/>
          <a:p>
            <a:r>
              <a:rPr lang="en-US" dirty="0" smtClean="0"/>
              <a:t>Note that I</a:t>
            </a:r>
          </a:p>
          <a:p>
            <a:r>
              <a:rPr lang="en-US" dirty="0" smtClean="0"/>
              <a:t>composed</a:t>
            </a:r>
          </a:p>
          <a:p>
            <a:r>
              <a:rPr lang="en-US" dirty="0" smtClean="0"/>
              <a:t>this slide </a:t>
            </a:r>
          </a:p>
          <a:p>
            <a:r>
              <a:rPr lang="en-US" dirty="0" smtClean="0"/>
              <a:t>right before</a:t>
            </a:r>
          </a:p>
          <a:p>
            <a:r>
              <a:rPr lang="en-US" dirty="0" smtClean="0"/>
              <a:t>shellshock!</a:t>
            </a:r>
            <a:endParaRPr lang="en-US" dirty="0"/>
          </a:p>
        </p:txBody>
      </p:sp>
    </p:spTree>
    <p:extLst>
      <p:ext uri="{BB962C8B-B14F-4D97-AF65-F5344CB8AC3E}">
        <p14:creationId xmlns:p14="http://schemas.microsoft.com/office/powerpoint/2010/main" val="11301437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Which brings us to…</a:t>
            </a:r>
            <a:r>
              <a:rPr lang="en-US" dirty="0" err="1" smtClean="0">
                <a:solidFill>
                  <a:srgbClr val="FFFFFF"/>
                </a:solidFill>
              </a:rPr>
              <a:t>Heartbleed</a:t>
            </a:r>
            <a:r>
              <a:rPr lang="en-US" dirty="0" smtClean="0">
                <a:solidFill>
                  <a:srgbClr val="FFFFFF"/>
                </a:solidFill>
              </a:rPr>
              <a:t>!</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In  keeping this sort of chronological, let’s step to 2005 instead of jumping to 2014…</a:t>
            </a:r>
          </a:p>
          <a:p>
            <a:r>
              <a:rPr lang="en-US" sz="2800" dirty="0" smtClean="0">
                <a:solidFill>
                  <a:srgbClr val="FFFFFF"/>
                </a:solidFill>
                <a:sym typeface="Wingdings"/>
              </a:rPr>
              <a:t>In 2005, a set of vulnerabilities in TCP were discovered/reported.  It was realized that it was much easier to shut down a TCP session than previously thought.</a:t>
            </a:r>
          </a:p>
          <a:p>
            <a:r>
              <a:rPr lang="en-US" sz="2800" dirty="0" smtClean="0">
                <a:solidFill>
                  <a:srgbClr val="FFFFFF"/>
                </a:solidFill>
                <a:sym typeface="Wingdings"/>
              </a:rPr>
              <a:t>Many router implementations had even easier ways of shutting down TCP sessions.</a:t>
            </a:r>
          </a:p>
          <a:p>
            <a:r>
              <a:rPr lang="en-US" sz="2800" dirty="0" smtClean="0">
                <a:solidFill>
                  <a:srgbClr val="FFFFFF"/>
                </a:solidFill>
                <a:sym typeface="Wingdings"/>
              </a:rPr>
              <a:t>But the Border Gateway Protocol runs over TCP!</a:t>
            </a:r>
            <a:endParaRPr lang="en-US" dirty="0" smtClean="0">
              <a:solidFill>
                <a:srgbClr val="FFFFFF"/>
              </a:solidFill>
              <a:sym typeface="Wingdings"/>
            </a:endParaRP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BGP TCP Panic</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And the ENTIRE INTERNET is routed using BGP!!!</a:t>
            </a:r>
          </a:p>
          <a:p>
            <a:r>
              <a:rPr lang="en-US" sz="2800" dirty="0" smtClean="0">
                <a:solidFill>
                  <a:srgbClr val="FFFFFF"/>
                </a:solidFill>
                <a:sym typeface="Wingdings"/>
              </a:rPr>
              <a:t>Uh-oh, time to PANIC!!!!!!!!</a:t>
            </a:r>
          </a:p>
          <a:p>
            <a:r>
              <a:rPr lang="en-US" sz="2800" dirty="0" smtClean="0">
                <a:solidFill>
                  <a:srgbClr val="FFFFFF"/>
                </a:solidFill>
                <a:sym typeface="Wingdings"/>
              </a:rPr>
              <a:t>Two solutions to this problem:</a:t>
            </a:r>
          </a:p>
          <a:p>
            <a:pPr lvl="1"/>
            <a:r>
              <a:rPr lang="en-US" dirty="0" smtClean="0">
                <a:solidFill>
                  <a:srgbClr val="FFFFFF"/>
                </a:solidFill>
                <a:sym typeface="Wingdings"/>
              </a:rPr>
              <a:t>A “phased disclosure” of the vulnerability and availability of router code that would shore up most of the vulnerabilities.  Only the biggest ISPs would learn about this and get the opportunity to fix it before the Unwashed Masses got to patch themselves.</a:t>
            </a:r>
          </a:p>
          <a:p>
            <a:pPr lvl="1"/>
            <a:r>
              <a:rPr lang="en-US" dirty="0" smtClean="0">
                <a:solidFill>
                  <a:srgbClr val="FFFFFF"/>
                </a:solidFill>
                <a:sym typeface="Wingdings"/>
              </a:rPr>
              <a:t>A recommendation to use TCP-MD5 (RFC 2385) on BGP sessions.</a:t>
            </a:r>
          </a:p>
          <a:p>
            <a:pPr lvl="1"/>
            <a:endParaRPr lang="en-US" dirty="0" smtClean="0">
              <a:solidFill>
                <a:srgbClr val="FFFFFF"/>
              </a:solidFill>
              <a:sym typeface="Wingdings"/>
            </a:endParaRP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How the hell did I get here?</a:t>
            </a:r>
            <a:endParaRPr lang="en-US" dirty="0">
              <a:solidFill>
                <a:srgbClr val="FFFFFF"/>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FF"/>
                </a:solidFill>
              </a:rPr>
              <a:t>1994: </a:t>
            </a:r>
            <a:r>
              <a:rPr lang="en-US" dirty="0" err="1" smtClean="0">
                <a:solidFill>
                  <a:srgbClr val="FFFFFF"/>
                </a:solidFill>
              </a:rPr>
              <a:t>Sparcstation</a:t>
            </a:r>
            <a:r>
              <a:rPr lang="en-US" dirty="0" smtClean="0">
                <a:solidFill>
                  <a:srgbClr val="FFFFFF"/>
                </a:solidFill>
              </a:rPr>
              <a:t> 5 dropped on my lap.</a:t>
            </a:r>
          </a:p>
          <a:p>
            <a:pPr lvl="1"/>
            <a:r>
              <a:rPr lang="en-US" dirty="0" smtClean="0">
                <a:solidFill>
                  <a:srgbClr val="FFFFFF"/>
                </a:solidFill>
              </a:rPr>
              <a:t>Fixed a problem with </a:t>
            </a:r>
            <a:r>
              <a:rPr lang="en-US" dirty="0" err="1" smtClean="0">
                <a:solidFill>
                  <a:srgbClr val="FFFFFF"/>
                </a:solidFill>
              </a:rPr>
              <a:t>sendmail</a:t>
            </a:r>
            <a:r>
              <a:rPr lang="en-US" dirty="0" smtClean="0">
                <a:solidFill>
                  <a:srgbClr val="FFFFFF"/>
                </a:solidFill>
              </a:rPr>
              <a:t>.</a:t>
            </a:r>
          </a:p>
          <a:p>
            <a:pPr lvl="1"/>
            <a:r>
              <a:rPr lang="en-US" dirty="0" smtClean="0">
                <a:solidFill>
                  <a:srgbClr val="FFFFFF"/>
                </a:solidFill>
              </a:rPr>
              <a:t>Got a website running.</a:t>
            </a:r>
          </a:p>
          <a:p>
            <a:pPr lvl="1"/>
            <a:r>
              <a:rPr lang="en-US" dirty="0" smtClean="0">
                <a:solidFill>
                  <a:srgbClr val="FFFFFF"/>
                </a:solidFill>
              </a:rPr>
              <a:t>Became interested in the ins and outs of running an “Internet server.”</a:t>
            </a:r>
          </a:p>
          <a:p>
            <a:r>
              <a:rPr lang="en-US" dirty="0" smtClean="0">
                <a:solidFill>
                  <a:srgbClr val="FFFFFF"/>
                </a:solidFill>
              </a:rPr>
              <a:t>1997 – 1999: Became lead </a:t>
            </a:r>
            <a:r>
              <a:rPr lang="en-US" dirty="0" err="1" smtClean="0">
                <a:solidFill>
                  <a:srgbClr val="FFFFFF"/>
                </a:solidFill>
              </a:rPr>
              <a:t>sysadmin</a:t>
            </a:r>
            <a:r>
              <a:rPr lang="en-US" dirty="0" smtClean="0">
                <a:solidFill>
                  <a:srgbClr val="FFFFFF"/>
                </a:solidFill>
              </a:rPr>
              <a:t> for UCB College of Chemistry.</a:t>
            </a:r>
          </a:p>
          <a:p>
            <a:pPr lvl="1"/>
            <a:r>
              <a:rPr lang="en-US" dirty="0" smtClean="0">
                <a:solidFill>
                  <a:srgbClr val="FFFFFF"/>
                </a:solidFill>
              </a:rPr>
              <a:t>Learned just about every flavor of Unix available at the time.</a:t>
            </a:r>
          </a:p>
          <a:p>
            <a:pPr lvl="1"/>
            <a:r>
              <a:rPr lang="en-US" dirty="0" smtClean="0">
                <a:solidFill>
                  <a:srgbClr val="FFFFFF"/>
                </a:solidFill>
              </a:rPr>
              <a:t>And the security issues therein.</a:t>
            </a:r>
          </a:p>
          <a:p>
            <a:pPr lvl="1"/>
            <a:endParaRPr lang="en-US" dirty="0" smtClean="0">
              <a:solidFill>
                <a:srgbClr val="FFFFFF"/>
              </a:solidFill>
            </a:endParaRPr>
          </a:p>
        </p:txBody>
      </p:sp>
    </p:spTree>
    <p:extLst>
      <p:ext uri="{BB962C8B-B14F-4D97-AF65-F5344CB8AC3E}">
        <p14:creationId xmlns:p14="http://schemas.microsoft.com/office/powerpoint/2010/main" val="41049518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BGP TCP Panic</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Phased disclosure didn’t work well (since it created a lot of churn when big ISPs started scheduling maintenance and requesting TCP-MD5 on their BGP sessions with peers).  Word got out quickly.</a:t>
            </a:r>
          </a:p>
          <a:p>
            <a:r>
              <a:rPr lang="en-US" sz="2800" dirty="0" smtClean="0">
                <a:solidFill>
                  <a:srgbClr val="FFFFFF"/>
                </a:solidFill>
                <a:sym typeface="Wingdings"/>
              </a:rPr>
              <a:t>Smaller ISPs got angry at the router vendors because they didn’t get notified as soon as the big guys did.</a:t>
            </a:r>
          </a:p>
          <a:p>
            <a:r>
              <a:rPr lang="en-US" sz="2800" dirty="0" smtClean="0">
                <a:solidFill>
                  <a:srgbClr val="FFFFFF"/>
                </a:solidFill>
                <a:sym typeface="Wingdings"/>
              </a:rPr>
              <a:t>TCP-MD5 turned out to be an unreliable hack.</a:t>
            </a:r>
          </a:p>
          <a:p>
            <a:r>
              <a:rPr lang="en-US" dirty="0" smtClean="0">
                <a:solidFill>
                  <a:srgbClr val="FFFFFF"/>
                </a:solidFill>
                <a:sym typeface="Wingdings"/>
              </a:rPr>
              <a:t>https://www.nanog.org/meetings/nanog39/presentations/Scholl.pdf</a:t>
            </a:r>
          </a:p>
          <a:p>
            <a:pPr lvl="1"/>
            <a:endParaRPr lang="en-US" dirty="0" smtClean="0">
              <a:solidFill>
                <a:srgbClr val="FFFFFF"/>
              </a:solidFill>
              <a:sym typeface="Wingdings"/>
            </a:endParaRP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BGP TCP Panic</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err="1" smtClean="0">
                <a:solidFill>
                  <a:srgbClr val="FFFFFF"/>
                </a:solidFill>
                <a:sym typeface="Wingdings"/>
              </a:rPr>
              <a:t></a:t>
            </a:r>
            <a:r>
              <a:rPr lang="en-US" sz="2800" dirty="0" smtClean="0">
                <a:solidFill>
                  <a:srgbClr val="FFFFFF"/>
                </a:solidFill>
                <a:sym typeface="Wingdings"/>
              </a:rPr>
              <a:t> Wow, I learned TWO things:</a:t>
            </a:r>
          </a:p>
          <a:p>
            <a:pPr lvl="1"/>
            <a:r>
              <a:rPr lang="en-US" sz="2400" dirty="0" smtClean="0">
                <a:solidFill>
                  <a:srgbClr val="FFFFFF"/>
                </a:solidFill>
                <a:sym typeface="Wingdings"/>
              </a:rPr>
              <a:t>1. “Phased disclosure” often (although not always) unreliable.</a:t>
            </a:r>
          </a:p>
          <a:p>
            <a:pPr lvl="1"/>
            <a:r>
              <a:rPr lang="en-US" sz="2400" dirty="0" smtClean="0">
                <a:solidFill>
                  <a:srgbClr val="FFFFFF"/>
                </a:solidFill>
                <a:sym typeface="Wingdings"/>
              </a:rPr>
              <a:t>2a. Sometimes the cure is worse than the disease.  TCP-MD5 for BGP may have been...</a:t>
            </a:r>
          </a:p>
          <a:p>
            <a:pPr lvl="1"/>
            <a:r>
              <a:rPr lang="en-US" sz="2400" dirty="0" smtClean="0">
                <a:solidFill>
                  <a:srgbClr val="FFFFFF"/>
                </a:solidFill>
                <a:sym typeface="Wingdings"/>
              </a:rPr>
              <a:t>2b. …but that doesn’t stop “best practice” collections or regulations from including it as a checkbox.</a:t>
            </a:r>
          </a:p>
          <a:p>
            <a:pPr lvl="1"/>
            <a:endParaRPr lang="en-US" sz="2400" dirty="0" smtClean="0">
              <a:solidFill>
                <a:srgbClr val="FFFFFF"/>
              </a:solidFill>
              <a:sym typeface="Wingdings"/>
            </a:endParaRPr>
          </a:p>
          <a:p>
            <a:r>
              <a:rPr lang="en-US" dirty="0" smtClean="0">
                <a:solidFill>
                  <a:srgbClr val="FFFFFF"/>
                </a:solidFill>
                <a:sym typeface="Wingdings"/>
              </a:rPr>
              <a:t>So this really brings us to </a:t>
            </a:r>
            <a:r>
              <a:rPr lang="en-US" dirty="0" err="1" smtClean="0">
                <a:solidFill>
                  <a:srgbClr val="FFFFFF"/>
                </a:solidFill>
                <a:sym typeface="Wingdings"/>
              </a:rPr>
              <a:t>Heartbleed</a:t>
            </a:r>
            <a:r>
              <a:rPr lang="en-US" dirty="0" smtClean="0">
                <a:solidFill>
                  <a:srgbClr val="FFFFFF"/>
                </a:solidFill>
                <a:sym typeface="Wingdings"/>
              </a:rPr>
              <a:t>…</a:t>
            </a:r>
            <a:endParaRPr lang="en-US" dirty="0" smtClean="0">
              <a:solidFill>
                <a:srgbClr val="FFFFFF"/>
              </a:solidFill>
            </a:endParaRPr>
          </a:p>
          <a:p>
            <a:pPr lvl="1"/>
            <a:endParaRPr lang="en-US" dirty="0" smtClean="0">
              <a:solidFill>
                <a:srgbClr val="FFFFFF"/>
              </a:solidFill>
              <a:sym typeface="Wingdings"/>
            </a:endParaRP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FFFF"/>
                </a:solidFill>
              </a:rPr>
              <a:t>Heartbleed</a:t>
            </a:r>
            <a:r>
              <a:rPr lang="en-US" dirty="0" smtClean="0">
                <a:solidFill>
                  <a:srgbClr val="FFFFFF"/>
                </a:solidFill>
              </a:rPr>
              <a:t>: Redemption for Chicken Little or just another panic?</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sym typeface="Wingdings"/>
              </a:rPr>
              <a:t>Actually, I don’t really know (yet).  And (surprisingly) I don’t have much to say.  But a few lessons:</a:t>
            </a:r>
          </a:p>
          <a:p>
            <a:r>
              <a:rPr lang="en-US" sz="2800" dirty="0" err="1" smtClean="0">
                <a:solidFill>
                  <a:srgbClr val="FFFFFF"/>
                </a:solidFill>
                <a:sym typeface="Wingdings"/>
              </a:rPr>
              <a:t></a:t>
            </a:r>
            <a:r>
              <a:rPr lang="en-US" sz="2800" dirty="0" smtClean="0">
                <a:solidFill>
                  <a:srgbClr val="FFFFFF"/>
                </a:solidFill>
                <a:sym typeface="Wingdings"/>
              </a:rPr>
              <a:t> Phased disclosure got messed up AGAIN.</a:t>
            </a:r>
          </a:p>
          <a:p>
            <a:r>
              <a:rPr lang="en-US" sz="2800" dirty="0" err="1" smtClean="0">
                <a:solidFill>
                  <a:srgbClr val="FFFFFF"/>
                </a:solidFill>
                <a:sym typeface="Wingdings"/>
              </a:rPr>
              <a:t></a:t>
            </a:r>
            <a:r>
              <a:rPr lang="en-US" sz="2800" dirty="0" smtClean="0">
                <a:solidFill>
                  <a:srgbClr val="FFFFFF"/>
                </a:solidFill>
                <a:sym typeface="Wingdings"/>
              </a:rPr>
              <a:t> Open-source can still have vulnerabilities.  There are plenty of bad development models and coding styles that can be applied to an open-source project.</a:t>
            </a:r>
          </a:p>
          <a:p>
            <a:r>
              <a:rPr lang="en-US" sz="2800" dirty="0" err="1" smtClean="0">
                <a:solidFill>
                  <a:srgbClr val="FFFFFF"/>
                </a:solidFill>
                <a:sym typeface="Wingdings"/>
              </a:rPr>
              <a:t></a:t>
            </a:r>
            <a:r>
              <a:rPr lang="en-US" sz="2800" dirty="0" smtClean="0">
                <a:solidFill>
                  <a:srgbClr val="FFFFFF"/>
                </a:solidFill>
                <a:sym typeface="Wingdings"/>
              </a:rPr>
              <a:t> Of course, had </a:t>
            </a:r>
            <a:r>
              <a:rPr lang="en-US" sz="2800" dirty="0" err="1" smtClean="0">
                <a:solidFill>
                  <a:srgbClr val="FFFFFF"/>
                </a:solidFill>
                <a:sym typeface="Wingdings"/>
              </a:rPr>
              <a:t>OpenSSL</a:t>
            </a:r>
            <a:r>
              <a:rPr lang="en-US" sz="2800" dirty="0" smtClean="0">
                <a:solidFill>
                  <a:srgbClr val="FFFFFF"/>
                </a:solidFill>
                <a:sym typeface="Wingdings"/>
              </a:rPr>
              <a:t> been closed-source, the good guys might never have found out.</a:t>
            </a:r>
          </a:p>
          <a:p>
            <a:r>
              <a:rPr lang="en-US" sz="2800" dirty="0" err="1" smtClean="0">
                <a:solidFill>
                  <a:srgbClr val="FFFFFF"/>
                </a:solidFill>
                <a:sym typeface="Wingdings"/>
              </a:rPr>
              <a:t></a:t>
            </a:r>
            <a:r>
              <a:rPr lang="en-US" sz="2800" dirty="0" smtClean="0">
                <a:solidFill>
                  <a:srgbClr val="FFFFFF"/>
                </a:solidFill>
                <a:sym typeface="Wingdings"/>
              </a:rPr>
              <a:t> Another case of a “front-door” vulnerability.</a:t>
            </a:r>
            <a:endParaRPr lang="en-US" dirty="0" smtClean="0">
              <a:solidFill>
                <a:srgbClr val="FFFFFF"/>
              </a:solidFill>
              <a:sym typeface="Wingdings"/>
            </a:endParaRP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Data Breaches</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sym typeface="Wingdings"/>
              </a:rPr>
              <a:t>Speaking of which, I have been involved in one way or another in a bunch of data breaches.  Including having my own data stolen.</a:t>
            </a:r>
          </a:p>
          <a:p>
            <a:r>
              <a:rPr lang="en-US" sz="2800" dirty="0" smtClean="0">
                <a:solidFill>
                  <a:srgbClr val="FFFFFF"/>
                </a:solidFill>
                <a:sym typeface="Wingdings"/>
              </a:rPr>
              <a:t>I can’t say much about these events, except to draw some lessons learned:</a:t>
            </a:r>
          </a:p>
          <a:p>
            <a:pPr lvl="1"/>
            <a:r>
              <a:rPr lang="en-US" dirty="0" err="1" smtClean="0">
                <a:solidFill>
                  <a:srgbClr val="FFFFFF"/>
                </a:solidFill>
                <a:sym typeface="Wingdings"/>
              </a:rPr>
              <a:t></a:t>
            </a:r>
            <a:r>
              <a:rPr lang="en-US" dirty="0" smtClean="0">
                <a:solidFill>
                  <a:srgbClr val="FFFFFF"/>
                </a:solidFill>
                <a:sym typeface="Wingdings"/>
              </a:rPr>
              <a:t> Some/many?/most? data breaches have been through the front door.  (SQL injection and other </a:t>
            </a:r>
            <a:r>
              <a:rPr lang="en-US" dirty="0" err="1" smtClean="0">
                <a:solidFill>
                  <a:srgbClr val="FFFFFF"/>
                </a:solidFill>
                <a:sym typeface="Wingdings"/>
              </a:rPr>
              <a:t>vulns</a:t>
            </a:r>
            <a:r>
              <a:rPr lang="en-US" dirty="0" smtClean="0">
                <a:solidFill>
                  <a:srgbClr val="FFFFFF"/>
                </a:solidFill>
                <a:sym typeface="Wingdings"/>
              </a:rPr>
              <a:t> in web apps.)</a:t>
            </a:r>
          </a:p>
          <a:p>
            <a:pPr lvl="1"/>
            <a:r>
              <a:rPr lang="en-US" dirty="0" err="1" smtClean="0">
                <a:solidFill>
                  <a:srgbClr val="FFFFFF"/>
                </a:solidFill>
                <a:sym typeface="Wingdings"/>
              </a:rPr>
              <a:t></a:t>
            </a:r>
            <a:r>
              <a:rPr lang="en-US" dirty="0" smtClean="0">
                <a:solidFill>
                  <a:srgbClr val="FFFFFF"/>
                </a:solidFill>
                <a:sym typeface="Wingdings"/>
              </a:rPr>
              <a:t> You can identify these vulnerabilities, but it seems to be a lot harder to create a coding culture that prevents them from happening.</a:t>
            </a: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Data Breaches</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sym typeface="Wingdings"/>
              </a:rPr>
              <a:t>How good have been been at building security cultures?  How well are we focusing on the real risks that we face?</a:t>
            </a:r>
          </a:p>
          <a:p>
            <a:r>
              <a:rPr lang="en-US" sz="2800" dirty="0" smtClean="0">
                <a:solidFill>
                  <a:srgbClr val="FFFFFF"/>
                </a:solidFill>
                <a:sym typeface="Wingdings"/>
              </a:rPr>
              <a:t>We have more front-door attacks (over port 80 and 443), more reflection DDOS attacks, more massive data breaches (now we know why they named their store “Target”), and more of a general perception of </a:t>
            </a:r>
            <a:r>
              <a:rPr lang="en-US" sz="2800" i="1" dirty="0" smtClean="0">
                <a:solidFill>
                  <a:srgbClr val="FFFFFF"/>
                </a:solidFill>
                <a:sym typeface="Wingdings"/>
              </a:rPr>
              <a:t>in</a:t>
            </a:r>
            <a:r>
              <a:rPr lang="en-US" sz="2800" dirty="0" smtClean="0">
                <a:solidFill>
                  <a:srgbClr val="FFFFFF"/>
                </a:solidFill>
                <a:sym typeface="Wingdings"/>
              </a:rPr>
              <a:t>security than we have in the past.</a:t>
            </a:r>
          </a:p>
          <a:p>
            <a:r>
              <a:rPr lang="en-US" sz="2800" dirty="0" smtClean="0">
                <a:solidFill>
                  <a:srgbClr val="FFFFFF"/>
                </a:solidFill>
                <a:sym typeface="Wingdings"/>
              </a:rPr>
              <a:t>How do I view our current position as information security people?</a:t>
            </a:r>
            <a:endParaRPr lang="en-US" dirty="0" smtClean="0">
              <a:solidFill>
                <a:srgbClr val="FFFFFF"/>
              </a:solidFill>
              <a:sym typeface="Wingdings"/>
            </a:endParaRPr>
          </a:p>
        </p:txBody>
      </p:sp>
    </p:spTree>
    <p:extLst>
      <p:ext uri="{BB962C8B-B14F-4D97-AF65-F5344CB8AC3E}">
        <p14:creationId xmlns:p14="http://schemas.microsoft.com/office/powerpoint/2010/main" val="11106481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What’s wrong with this picture?</a:t>
            </a:r>
            <a:endParaRPr lang="en-US" dirty="0">
              <a:solidFill>
                <a:srgbClr val="FFFFFF"/>
              </a:solidFill>
            </a:endParaRPr>
          </a:p>
        </p:txBody>
      </p:sp>
      <p:pic>
        <p:nvPicPr>
          <p:cNvPr id="4" name="Content Placeholder 3" descr="tsa.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
        <p:nvSpPr>
          <p:cNvPr id="5" name="Footer Placeholder 4"/>
          <p:cNvSpPr>
            <a:spLocks noGrp="1"/>
          </p:cNvSpPr>
          <p:nvPr>
            <p:ph type="ftr" sz="quarter" idx="11"/>
          </p:nvPr>
        </p:nvSpPr>
        <p:spPr/>
        <p:txBody>
          <a:bodyPr/>
          <a:lstStyle/>
          <a:p>
            <a:r>
              <a:rPr lang="en-US" smtClean="0"/>
              <a:t>source: CNN</a:t>
            </a:r>
            <a:endParaRPr lang="en-US"/>
          </a:p>
        </p:txBody>
      </p:sp>
    </p:spTree>
    <p:extLst>
      <p:ext uri="{BB962C8B-B14F-4D97-AF65-F5344CB8AC3E}">
        <p14:creationId xmlns:p14="http://schemas.microsoft.com/office/powerpoint/2010/main" val="19932762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What’s wrong with this picture?</a:t>
            </a:r>
            <a:endParaRPr lang="en-US" dirty="0">
              <a:solidFill>
                <a:srgbClr val="FFFFFF"/>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FF"/>
                </a:solidFill>
              </a:rPr>
              <a:t>Focus on perimeter security, not security </a:t>
            </a:r>
            <a:r>
              <a:rPr lang="en-US" i="1" dirty="0" smtClean="0">
                <a:solidFill>
                  <a:srgbClr val="FFFFFF"/>
                </a:solidFill>
              </a:rPr>
              <a:t>engineering.</a:t>
            </a:r>
            <a:endParaRPr lang="en-US" dirty="0" smtClean="0">
              <a:solidFill>
                <a:srgbClr val="FFFFFF"/>
              </a:solidFill>
            </a:endParaRPr>
          </a:p>
          <a:p>
            <a:r>
              <a:rPr lang="en-US" dirty="0" smtClean="0">
                <a:solidFill>
                  <a:srgbClr val="FFFFFF"/>
                </a:solidFill>
              </a:rPr>
              <a:t>Visible control, but not necessarily an effective one.</a:t>
            </a:r>
          </a:p>
          <a:p>
            <a:pPr lvl="1"/>
            <a:r>
              <a:rPr lang="en-US" dirty="0" smtClean="0">
                <a:solidFill>
                  <a:srgbClr val="FFFFFF"/>
                </a:solidFill>
              </a:rPr>
              <a:t>Weapons known to get through</a:t>
            </a:r>
          </a:p>
          <a:p>
            <a:pPr lvl="1"/>
            <a:r>
              <a:rPr lang="en-US" dirty="0" smtClean="0">
                <a:solidFill>
                  <a:srgbClr val="FFFFFF"/>
                </a:solidFill>
                <a:sym typeface="Wingdings"/>
              </a:rPr>
              <a:t> “Security theater”</a:t>
            </a:r>
          </a:p>
          <a:p>
            <a:pPr lvl="1"/>
            <a:r>
              <a:rPr lang="en-US" dirty="0" smtClean="0">
                <a:solidFill>
                  <a:srgbClr val="FFFFFF"/>
                </a:solidFill>
                <a:sym typeface="Wingdings"/>
              </a:rPr>
              <a:t>Protection near the source of value more effective.</a:t>
            </a:r>
          </a:p>
          <a:p>
            <a:r>
              <a:rPr lang="en-US" dirty="0" smtClean="0">
                <a:solidFill>
                  <a:srgbClr val="FFFFFF"/>
                </a:solidFill>
                <a:sym typeface="Wingdings"/>
              </a:rPr>
              <a:t>How different are we from this?</a:t>
            </a:r>
          </a:p>
          <a:p>
            <a:endParaRPr lang="en-US" dirty="0" smtClean="0">
              <a:solidFill>
                <a:srgbClr val="FFFFFF"/>
              </a:solidFill>
            </a:endParaRPr>
          </a:p>
        </p:txBody>
      </p:sp>
    </p:spTree>
    <p:extLst>
      <p:ext uri="{BB962C8B-B14F-4D97-AF65-F5344CB8AC3E}">
        <p14:creationId xmlns:p14="http://schemas.microsoft.com/office/powerpoint/2010/main" val="25343724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We’re not very different…</a:t>
            </a:r>
            <a:endParaRPr lang="en-US" dirty="0">
              <a:solidFill>
                <a:srgbClr val="FFFFFF"/>
              </a:solidFill>
            </a:endParaRPr>
          </a:p>
        </p:txBody>
      </p:sp>
      <p:pic>
        <p:nvPicPr>
          <p:cNvPr id="4" name="Content Placeholder 3" descr="Pogo.jpg"/>
          <p:cNvPicPr>
            <a:picLocks noGrp="1" noChangeAspect="1"/>
          </p:cNvPicPr>
          <p:nvPr>
            <p:ph idx="1"/>
          </p:nvPr>
        </p:nvPicPr>
        <p:blipFill>
          <a:blip r:embed="rId2">
            <a:extLst>
              <a:ext uri="{28A0092B-C50C-407E-A947-70E740481C1C}">
                <a14:useLocalDpi xmlns:a14="http://schemas.microsoft.com/office/drawing/2010/main" val="0"/>
              </a:ext>
            </a:extLst>
          </a:blip>
          <a:srcRect l="-88491" r="-88491"/>
          <a:stretch>
            <a:fillRect/>
          </a:stretch>
        </p:blipFill>
        <p:spPr/>
      </p:pic>
      <p:sp>
        <p:nvSpPr>
          <p:cNvPr id="5" name="Footer Placeholder 4"/>
          <p:cNvSpPr>
            <a:spLocks noGrp="1"/>
          </p:cNvSpPr>
          <p:nvPr>
            <p:ph type="ftr" sz="quarter" idx="11"/>
          </p:nvPr>
        </p:nvSpPr>
        <p:spPr/>
        <p:txBody>
          <a:bodyPr/>
          <a:lstStyle/>
          <a:p>
            <a:r>
              <a:rPr lang="en-US" dirty="0" smtClean="0"/>
              <a:t>source: Pogo, Walt Kelly, 1971</a:t>
            </a:r>
            <a:endParaRPr lang="en-US" dirty="0"/>
          </a:p>
        </p:txBody>
      </p:sp>
    </p:spTree>
    <p:extLst>
      <p:ext uri="{BB962C8B-B14F-4D97-AF65-F5344CB8AC3E}">
        <p14:creationId xmlns:p14="http://schemas.microsoft.com/office/powerpoint/2010/main" val="19293538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We’re not very different…</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FF"/>
                </a:solidFill>
              </a:rPr>
              <a:t>Perimeter security: Big firewall at the campus border.</a:t>
            </a:r>
          </a:p>
          <a:p>
            <a:r>
              <a:rPr lang="en-US" dirty="0" smtClean="0">
                <a:solidFill>
                  <a:srgbClr val="FFFFFF"/>
                </a:solidFill>
              </a:rPr>
              <a:t>Perimeter security </a:t>
            </a:r>
            <a:r>
              <a:rPr lang="en-US" i="1" dirty="0" smtClean="0">
                <a:solidFill>
                  <a:srgbClr val="FFFFFF"/>
                </a:solidFill>
              </a:rPr>
              <a:t>is good!</a:t>
            </a:r>
            <a:r>
              <a:rPr lang="en-US" dirty="0" smtClean="0">
                <a:solidFill>
                  <a:srgbClr val="FFFFFF"/>
                </a:solidFill>
              </a:rPr>
              <a:t>  But the campus border is a </a:t>
            </a:r>
            <a:r>
              <a:rPr lang="en-US" i="1" dirty="0" smtClean="0">
                <a:solidFill>
                  <a:srgbClr val="FFFFFF"/>
                </a:solidFill>
              </a:rPr>
              <a:t>bad perimeter!</a:t>
            </a:r>
            <a:endParaRPr lang="en-US" dirty="0" smtClean="0">
              <a:solidFill>
                <a:srgbClr val="FFFFFF"/>
              </a:solidFill>
            </a:endParaRPr>
          </a:p>
          <a:p>
            <a:r>
              <a:rPr lang="en-US" dirty="0" smtClean="0">
                <a:solidFill>
                  <a:srgbClr val="FFFFFF"/>
                </a:solidFill>
              </a:rPr>
              <a:t>Visible security:</a:t>
            </a:r>
          </a:p>
          <a:p>
            <a:pPr lvl="1"/>
            <a:r>
              <a:rPr lang="en-US" dirty="0" smtClean="0">
                <a:solidFill>
                  <a:srgbClr val="FFFFFF"/>
                </a:solidFill>
              </a:rPr>
              <a:t>How many of you have a security group that reports directly to the CIO?  How </a:t>
            </a:r>
            <a:r>
              <a:rPr lang="en-US" i="1" dirty="0" smtClean="0">
                <a:solidFill>
                  <a:srgbClr val="FFFFFF"/>
                </a:solidFill>
              </a:rPr>
              <a:t>effective</a:t>
            </a:r>
            <a:r>
              <a:rPr lang="en-US" dirty="0" smtClean="0">
                <a:solidFill>
                  <a:srgbClr val="FFFFFF"/>
                </a:solidFill>
              </a:rPr>
              <a:t> is that?</a:t>
            </a:r>
          </a:p>
          <a:p>
            <a:pPr lvl="1"/>
            <a:r>
              <a:rPr lang="en-US" dirty="0" smtClean="0">
                <a:solidFill>
                  <a:srgbClr val="FFFFFF"/>
                </a:solidFill>
              </a:rPr>
              <a:t>Top-down policy initiatives.</a:t>
            </a:r>
          </a:p>
          <a:p>
            <a:r>
              <a:rPr lang="en-US" dirty="0" smtClean="0">
                <a:solidFill>
                  <a:srgbClr val="FFFFFF"/>
                </a:solidFill>
              </a:rPr>
              <a:t>But is this stuff effective?</a:t>
            </a:r>
            <a:endParaRPr lang="en-US" dirty="0">
              <a:solidFill>
                <a:srgbClr val="FFFFFF"/>
              </a:solidFill>
            </a:endParaRPr>
          </a:p>
        </p:txBody>
      </p:sp>
    </p:spTree>
    <p:extLst>
      <p:ext uri="{BB962C8B-B14F-4D97-AF65-F5344CB8AC3E}">
        <p14:creationId xmlns:p14="http://schemas.microsoft.com/office/powerpoint/2010/main" val="25471628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We’re not very different…</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FFFF"/>
                </a:solidFill>
              </a:rPr>
              <a:t>But is this stuff effective?</a:t>
            </a:r>
          </a:p>
          <a:p>
            <a:pPr lvl="1"/>
            <a:r>
              <a:rPr lang="en-US" dirty="0" smtClean="0">
                <a:solidFill>
                  <a:srgbClr val="FFFFFF"/>
                </a:solidFill>
              </a:rPr>
              <a:t>Worms are gone, but is that due to us or to better </a:t>
            </a:r>
            <a:r>
              <a:rPr lang="en-US" dirty="0" err="1" smtClean="0">
                <a:solidFill>
                  <a:srgbClr val="FFFFFF"/>
                </a:solidFill>
              </a:rPr>
              <a:t>OSes</a:t>
            </a:r>
            <a:r>
              <a:rPr lang="en-US" dirty="0" smtClean="0">
                <a:solidFill>
                  <a:srgbClr val="FFFFFF"/>
                </a:solidFill>
              </a:rPr>
              <a:t>/network services?</a:t>
            </a:r>
          </a:p>
          <a:p>
            <a:pPr lvl="1"/>
            <a:r>
              <a:rPr lang="en-US" dirty="0" smtClean="0">
                <a:solidFill>
                  <a:srgbClr val="FFFFFF"/>
                </a:solidFill>
              </a:rPr>
              <a:t>Due to patching?</a:t>
            </a:r>
          </a:p>
          <a:p>
            <a:pPr lvl="1"/>
            <a:r>
              <a:rPr lang="en-US" dirty="0" smtClean="0">
                <a:solidFill>
                  <a:srgbClr val="FFFFFF"/>
                </a:solidFill>
              </a:rPr>
              <a:t>Due to firewalls?</a:t>
            </a:r>
          </a:p>
          <a:p>
            <a:pPr lvl="1"/>
            <a:r>
              <a:rPr lang="en-US" dirty="0" smtClean="0">
                <a:solidFill>
                  <a:srgbClr val="FFFFFF"/>
                </a:solidFill>
              </a:rPr>
              <a:t>Do we even know?</a:t>
            </a:r>
          </a:p>
          <a:p>
            <a:r>
              <a:rPr lang="en-US" dirty="0" smtClean="0">
                <a:solidFill>
                  <a:srgbClr val="FFFFFF"/>
                </a:solidFill>
              </a:rPr>
              <a:t>But data exfiltration, social engineering, fraud, and malware continue to be big problems!</a:t>
            </a:r>
          </a:p>
          <a:p>
            <a:r>
              <a:rPr lang="en-US" dirty="0" smtClean="0">
                <a:solidFill>
                  <a:srgbClr val="FFFFFF"/>
                </a:solidFill>
              </a:rPr>
              <a:t>Do we really have these problems under control?</a:t>
            </a:r>
            <a:endParaRPr lang="en-US" dirty="0">
              <a:solidFill>
                <a:srgbClr val="FFFFFF"/>
              </a:solidFill>
            </a:endParaRPr>
          </a:p>
        </p:txBody>
      </p:sp>
    </p:spTree>
    <p:extLst>
      <p:ext uri="{BB962C8B-B14F-4D97-AF65-F5344CB8AC3E}">
        <p14:creationId xmlns:p14="http://schemas.microsoft.com/office/powerpoint/2010/main" val="2907586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What was security like for me then?</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Everything was in clear text.</a:t>
            </a:r>
          </a:p>
          <a:p>
            <a:r>
              <a:rPr lang="en-US" sz="2800" dirty="0" smtClean="0">
                <a:solidFill>
                  <a:srgbClr val="FFFFFF"/>
                </a:solidFill>
              </a:rPr>
              <a:t>Shared-media networks.  Communication was like shouting down a crowded hallway.</a:t>
            </a:r>
          </a:p>
          <a:p>
            <a:r>
              <a:rPr lang="en-US" sz="2800" dirty="0" smtClean="0">
                <a:solidFill>
                  <a:srgbClr val="FFFFFF"/>
                </a:solidFill>
              </a:rPr>
              <a:t>Everything was open.  NFS </a:t>
            </a:r>
            <a:r>
              <a:rPr lang="en-US" sz="2800" dirty="0" err="1" smtClean="0">
                <a:solidFill>
                  <a:srgbClr val="FFFFFF"/>
                </a:solidFill>
              </a:rPr>
              <a:t>filesystems</a:t>
            </a:r>
            <a:r>
              <a:rPr lang="en-US" sz="2800" dirty="0" smtClean="0">
                <a:solidFill>
                  <a:srgbClr val="FFFFFF"/>
                </a:solidFill>
              </a:rPr>
              <a:t> exported to the world!  (Sometimes read-only, sometimes not!)</a:t>
            </a:r>
          </a:p>
          <a:p>
            <a:r>
              <a:rPr lang="en-US" sz="2800" dirty="0" smtClean="0">
                <a:solidFill>
                  <a:srgbClr val="FFFFFF"/>
                </a:solidFill>
              </a:rPr>
              <a:t>Many services turned on.  None </a:t>
            </a:r>
            <a:r>
              <a:rPr lang="en-US" sz="2800" dirty="0" err="1" smtClean="0">
                <a:solidFill>
                  <a:srgbClr val="FFFFFF"/>
                </a:solidFill>
              </a:rPr>
              <a:t>chrooted</a:t>
            </a:r>
            <a:r>
              <a:rPr lang="en-US" sz="2800" dirty="0" smtClean="0">
                <a:solidFill>
                  <a:srgbClr val="FFFFFF"/>
                </a:solidFill>
              </a:rPr>
              <a:t> (e.g. </a:t>
            </a:r>
            <a:r>
              <a:rPr lang="en-US" sz="2800" dirty="0" err="1" smtClean="0">
                <a:solidFill>
                  <a:srgbClr val="FFFFFF"/>
                </a:solidFill>
              </a:rPr>
              <a:t>tftp</a:t>
            </a:r>
            <a:r>
              <a:rPr lang="en-US" sz="2800" dirty="0" smtClean="0">
                <a:solidFill>
                  <a:srgbClr val="FFFFFF"/>
                </a:solidFill>
              </a:rPr>
              <a:t>).</a:t>
            </a:r>
          </a:p>
          <a:p>
            <a:r>
              <a:rPr lang="en-US" sz="2800" dirty="0" smtClean="0">
                <a:solidFill>
                  <a:srgbClr val="FFFFFF"/>
                </a:solidFill>
              </a:rPr>
              <a:t>‘</a:t>
            </a:r>
            <a:r>
              <a:rPr lang="en-US" sz="2800" dirty="0" err="1" smtClean="0">
                <a:solidFill>
                  <a:srgbClr val="FFFFFF"/>
                </a:solidFill>
              </a:rPr>
              <a:t>tftp</a:t>
            </a:r>
            <a:r>
              <a:rPr lang="en-US" sz="2800" dirty="0" smtClean="0">
                <a:solidFill>
                  <a:srgbClr val="FFFFFF"/>
                </a:solidFill>
              </a:rPr>
              <a:t> get &lt;host&gt;:/</a:t>
            </a:r>
            <a:r>
              <a:rPr lang="en-US" sz="2800" dirty="0" err="1" smtClean="0">
                <a:solidFill>
                  <a:srgbClr val="FFFFFF"/>
                </a:solidFill>
              </a:rPr>
              <a:t>etc</a:t>
            </a:r>
            <a:r>
              <a:rPr lang="en-US" sz="2800" dirty="0" smtClean="0">
                <a:solidFill>
                  <a:srgbClr val="FFFFFF"/>
                </a:solidFill>
              </a:rPr>
              <a:t>/</a:t>
            </a:r>
            <a:r>
              <a:rPr lang="en-US" sz="2800" dirty="0" err="1" smtClean="0">
                <a:solidFill>
                  <a:srgbClr val="FFFFFF"/>
                </a:solidFill>
              </a:rPr>
              <a:t>passwd</a:t>
            </a:r>
            <a:r>
              <a:rPr lang="en-US" sz="2800" dirty="0" smtClean="0">
                <a:solidFill>
                  <a:srgbClr val="FFFFFF"/>
                </a:solidFill>
              </a:rPr>
              <a:t>’</a:t>
            </a:r>
          </a:p>
          <a:p>
            <a:r>
              <a:rPr lang="en-US" sz="2800" dirty="0" smtClean="0">
                <a:solidFill>
                  <a:srgbClr val="FFFFFF"/>
                </a:solidFill>
              </a:rPr>
              <a:t>No shadow password files back then!</a:t>
            </a:r>
          </a:p>
          <a:p>
            <a:r>
              <a:rPr lang="en-US" sz="2800" dirty="0" smtClean="0">
                <a:solidFill>
                  <a:srgbClr val="FFFFFF"/>
                </a:solidFill>
              </a:rPr>
              <a:t>“</a:t>
            </a:r>
            <a:r>
              <a:rPr lang="en-US" sz="2800" dirty="0" err="1" smtClean="0">
                <a:solidFill>
                  <a:srgbClr val="FFFFFF"/>
                </a:solidFill>
              </a:rPr>
              <a:t>asecurity</a:t>
            </a:r>
            <a:r>
              <a:rPr lang="en-US" sz="2800" dirty="0" smtClean="0">
                <a:solidFill>
                  <a:srgbClr val="FFFFFF"/>
                </a:solidFill>
              </a:rPr>
              <a:t>”</a:t>
            </a:r>
          </a:p>
        </p:txBody>
      </p:sp>
    </p:spTree>
    <p:extLst>
      <p:ext uri="{BB962C8B-B14F-4D97-AF65-F5344CB8AC3E}">
        <p14:creationId xmlns:p14="http://schemas.microsoft.com/office/powerpoint/2010/main" val="31782822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The Security Arena</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84911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138495" y="2328497"/>
            <a:ext cx="1779971" cy="981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2000" dirty="0" smtClean="0"/>
              <a:t> Security Group</a:t>
            </a:r>
            <a:endParaRPr lang="en-US" sz="2000" dirty="0"/>
          </a:p>
        </p:txBody>
      </p:sp>
      <p:cxnSp>
        <p:nvCxnSpPr>
          <p:cNvPr id="8" name="Straight Connector 7"/>
          <p:cNvCxnSpPr>
            <a:stCxn id="6" idx="1"/>
          </p:cNvCxnSpPr>
          <p:nvPr/>
        </p:nvCxnSpPr>
        <p:spPr>
          <a:xfrm flipH="1">
            <a:off x="5445755" y="2819213"/>
            <a:ext cx="6927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3536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Where are the security problems?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08557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138495" y="2328497"/>
            <a:ext cx="1779971" cy="981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prstClr val="white"/>
                </a:solidFill>
                <a:latin typeface="Calibri"/>
              </a:rPr>
              <a:t> Security Group</a:t>
            </a:r>
          </a:p>
        </p:txBody>
      </p:sp>
      <p:cxnSp>
        <p:nvCxnSpPr>
          <p:cNvPr id="8" name="Straight Connector 7"/>
          <p:cNvCxnSpPr>
            <a:stCxn id="6" idx="1"/>
          </p:cNvCxnSpPr>
          <p:nvPr/>
        </p:nvCxnSpPr>
        <p:spPr>
          <a:xfrm flipH="1">
            <a:off x="5445755" y="2819213"/>
            <a:ext cx="69274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0" y="4147033"/>
            <a:ext cx="9144000" cy="2209317"/>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760096" y="3309929"/>
            <a:ext cx="638666" cy="369332"/>
          </a:xfrm>
          <a:prstGeom prst="rect">
            <a:avLst/>
          </a:prstGeom>
          <a:noFill/>
        </p:spPr>
        <p:txBody>
          <a:bodyPr wrap="none" rtlCol="0">
            <a:spAutoFit/>
          </a:bodyPr>
          <a:lstStyle/>
          <a:p>
            <a:r>
              <a:rPr lang="en-US" dirty="0">
                <a:solidFill>
                  <a:srgbClr val="FFFFFF"/>
                </a:solidFill>
                <a:latin typeface="Calibri"/>
              </a:rPr>
              <a:t>Here</a:t>
            </a:r>
          </a:p>
        </p:txBody>
      </p:sp>
      <p:cxnSp>
        <p:nvCxnSpPr>
          <p:cNvPr id="10" name="Straight Arrow Connector 9"/>
          <p:cNvCxnSpPr/>
          <p:nvPr/>
        </p:nvCxnSpPr>
        <p:spPr>
          <a:xfrm>
            <a:off x="1250790" y="3679261"/>
            <a:ext cx="567667" cy="54474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3873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Where are the security problems?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5156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138495" y="2328497"/>
            <a:ext cx="1779971" cy="981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2000" dirty="0" smtClean="0"/>
              <a:t> Security Group</a:t>
            </a:r>
            <a:endParaRPr lang="en-US" sz="2000" dirty="0"/>
          </a:p>
        </p:txBody>
      </p:sp>
      <p:cxnSp>
        <p:nvCxnSpPr>
          <p:cNvPr id="8" name="Straight Connector 7"/>
          <p:cNvCxnSpPr>
            <a:stCxn id="6" idx="1"/>
          </p:cNvCxnSpPr>
          <p:nvPr/>
        </p:nvCxnSpPr>
        <p:spPr>
          <a:xfrm flipH="1">
            <a:off x="5445755" y="2819213"/>
            <a:ext cx="69274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2126344" y="2992406"/>
            <a:ext cx="4897326" cy="1805198"/>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31457" y="1959165"/>
            <a:ext cx="1940142" cy="646331"/>
          </a:xfrm>
          <a:prstGeom prst="rect">
            <a:avLst/>
          </a:prstGeom>
          <a:noFill/>
        </p:spPr>
        <p:txBody>
          <a:bodyPr wrap="none" rtlCol="0">
            <a:spAutoFit/>
          </a:bodyPr>
          <a:lstStyle/>
          <a:p>
            <a:r>
              <a:rPr lang="en-US" dirty="0" smtClean="0">
                <a:solidFill>
                  <a:srgbClr val="FFFFFF"/>
                </a:solidFill>
              </a:rPr>
              <a:t>And here</a:t>
            </a:r>
          </a:p>
          <a:p>
            <a:r>
              <a:rPr lang="en-US" dirty="0" smtClean="0">
                <a:solidFill>
                  <a:srgbClr val="FFFFFF"/>
                </a:solidFill>
              </a:rPr>
              <a:t>(to a lesser extent)</a:t>
            </a:r>
            <a:endParaRPr lang="en-US" dirty="0">
              <a:solidFill>
                <a:srgbClr val="FFFFFF"/>
              </a:solidFill>
            </a:endParaRPr>
          </a:p>
        </p:txBody>
      </p:sp>
      <p:cxnSp>
        <p:nvCxnSpPr>
          <p:cNvPr id="10" name="Straight Arrow Connector 9"/>
          <p:cNvCxnSpPr/>
          <p:nvPr/>
        </p:nvCxnSpPr>
        <p:spPr>
          <a:xfrm>
            <a:off x="1751107" y="2720032"/>
            <a:ext cx="567667" cy="54474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8646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Where are the security problems?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72376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138495" y="2328497"/>
            <a:ext cx="1779971" cy="981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2000" dirty="0" smtClean="0"/>
              <a:t> Security Group</a:t>
            </a:r>
            <a:endParaRPr lang="en-US" sz="2000" dirty="0"/>
          </a:p>
        </p:txBody>
      </p:sp>
      <p:cxnSp>
        <p:nvCxnSpPr>
          <p:cNvPr id="8" name="Straight Connector 7"/>
          <p:cNvCxnSpPr>
            <a:stCxn id="6" idx="1"/>
          </p:cNvCxnSpPr>
          <p:nvPr/>
        </p:nvCxnSpPr>
        <p:spPr>
          <a:xfrm flipH="1">
            <a:off x="5445755" y="2819213"/>
            <a:ext cx="69274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5638179" y="2026336"/>
            <a:ext cx="2809468" cy="1585753"/>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009693" y="1208658"/>
            <a:ext cx="4269092" cy="369332"/>
          </a:xfrm>
          <a:prstGeom prst="rect">
            <a:avLst/>
          </a:prstGeom>
          <a:noFill/>
        </p:spPr>
        <p:txBody>
          <a:bodyPr wrap="none" rtlCol="0">
            <a:spAutoFit/>
          </a:bodyPr>
          <a:lstStyle/>
          <a:p>
            <a:r>
              <a:rPr lang="en-US" dirty="0" smtClean="0">
                <a:solidFill>
                  <a:srgbClr val="FFFFFF"/>
                </a:solidFill>
              </a:rPr>
              <a:t>So why do we think the solution is up here?</a:t>
            </a:r>
            <a:endParaRPr lang="en-US" dirty="0">
              <a:solidFill>
                <a:srgbClr val="FFFFFF"/>
              </a:solidFill>
            </a:endParaRPr>
          </a:p>
        </p:txBody>
      </p:sp>
      <p:cxnSp>
        <p:nvCxnSpPr>
          <p:cNvPr id="10" name="Straight Arrow Connector 9"/>
          <p:cNvCxnSpPr/>
          <p:nvPr/>
        </p:nvCxnSpPr>
        <p:spPr>
          <a:xfrm>
            <a:off x="5262941" y="1600200"/>
            <a:ext cx="567667" cy="54474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2113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Why did we make the security group report to the CIO?</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FFFFFF"/>
                </a:solidFill>
              </a:rPr>
              <a:t>Raise awareness (i.e. </a:t>
            </a:r>
            <a:r>
              <a:rPr lang="en-US" i="1" dirty="0" smtClean="0">
                <a:solidFill>
                  <a:srgbClr val="FFFFFF"/>
                </a:solidFill>
              </a:rPr>
              <a:t>visibility</a:t>
            </a:r>
            <a:r>
              <a:rPr lang="en-US" dirty="0" smtClean="0">
                <a:solidFill>
                  <a:srgbClr val="FFFFFF"/>
                </a:solidFill>
              </a:rPr>
              <a:t>) that security is important!</a:t>
            </a:r>
          </a:p>
          <a:p>
            <a:r>
              <a:rPr lang="en-US" dirty="0" smtClean="0">
                <a:solidFill>
                  <a:srgbClr val="FFFFFF"/>
                </a:solidFill>
              </a:rPr>
              <a:t>Provide authority to get directors and engineers to get the security right.</a:t>
            </a:r>
          </a:p>
          <a:p>
            <a:r>
              <a:rPr lang="en-US" dirty="0" smtClean="0">
                <a:solidFill>
                  <a:srgbClr val="FFFFFF"/>
                </a:solidFill>
              </a:rPr>
              <a:t>Give ability to create top-down policy.</a:t>
            </a:r>
          </a:p>
          <a:p>
            <a:r>
              <a:rPr lang="en-US" dirty="0" smtClean="0">
                <a:solidFill>
                  <a:srgbClr val="FFFFFF"/>
                </a:solidFill>
              </a:rPr>
              <a:t>I supported this when I helped define the security group at UC Berkeley.</a:t>
            </a:r>
            <a:endParaRPr lang="en-US" dirty="0">
              <a:solidFill>
                <a:srgbClr val="FFFFFF"/>
              </a:solidFill>
            </a:endParaRPr>
          </a:p>
        </p:txBody>
      </p:sp>
    </p:spTree>
    <p:extLst>
      <p:ext uri="{BB962C8B-B14F-4D97-AF65-F5344CB8AC3E}">
        <p14:creationId xmlns:p14="http://schemas.microsoft.com/office/powerpoint/2010/main" val="6203931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I was wrong!</a:t>
            </a:r>
            <a:endParaRPr lang="en-US" dirty="0">
              <a:solidFill>
                <a:srgbClr val="FFFFFF"/>
              </a:solidFill>
            </a:endParaRPr>
          </a:p>
        </p:txBody>
      </p:sp>
      <p:sp>
        <p:nvSpPr>
          <p:cNvPr id="5" name="Footer Placeholder 4"/>
          <p:cNvSpPr>
            <a:spLocks noGrp="1"/>
          </p:cNvSpPr>
          <p:nvPr>
            <p:ph type="ftr" sz="quarter" idx="11"/>
          </p:nvPr>
        </p:nvSpPr>
        <p:spPr/>
        <p:txBody>
          <a:bodyPr/>
          <a:lstStyle/>
          <a:p>
            <a:r>
              <a:rPr lang="en-US" dirty="0" smtClean="0"/>
              <a:t>source: Reuters</a:t>
            </a:r>
            <a:endParaRPr lang="en-US" dirty="0"/>
          </a:p>
        </p:txBody>
      </p:sp>
      <p:pic>
        <p:nvPicPr>
          <p:cNvPr id="4" name="Content Placeholder 3" descr="mike-ness-reuters.jpeg"/>
          <p:cNvPicPr>
            <a:picLocks noGrp="1" noChangeAspect="1"/>
          </p:cNvPicPr>
          <p:nvPr>
            <p:ph idx="1"/>
          </p:nvPr>
        </p:nvPicPr>
        <p:blipFill>
          <a:blip r:embed="rId2">
            <a:extLst>
              <a:ext uri="{28A0092B-C50C-407E-A947-70E740481C1C}">
                <a14:useLocalDpi xmlns:a14="http://schemas.microsoft.com/office/drawing/2010/main" val="0"/>
              </a:ext>
            </a:extLst>
          </a:blip>
          <a:srcRect t="10841" b="10841"/>
          <a:stretch>
            <a:fillRect/>
          </a:stretch>
        </p:blipFill>
        <p:spPr/>
      </p:pic>
    </p:spTree>
    <p:extLst>
      <p:ext uri="{BB962C8B-B14F-4D97-AF65-F5344CB8AC3E}">
        <p14:creationId xmlns:p14="http://schemas.microsoft.com/office/powerpoint/2010/main" val="81572643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Why isn’t the security group as </a:t>
            </a:r>
            <a:r>
              <a:rPr lang="en-US" i="1" dirty="0" smtClean="0">
                <a:solidFill>
                  <a:srgbClr val="FFFFFF"/>
                </a:solidFill>
              </a:rPr>
              <a:t>effective </a:t>
            </a:r>
            <a:r>
              <a:rPr lang="en-US" dirty="0" smtClean="0">
                <a:solidFill>
                  <a:srgbClr val="FFFFFF"/>
                </a:solidFill>
              </a:rPr>
              <a:t>as it could be?</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FF"/>
                </a:solidFill>
              </a:rPr>
              <a:t>Too isolated from where decisions are being made and solutions being implemented.</a:t>
            </a:r>
          </a:p>
          <a:p>
            <a:pPr lvl="1"/>
            <a:r>
              <a:rPr lang="en-US" dirty="0" smtClean="0">
                <a:solidFill>
                  <a:srgbClr val="FFFFFF"/>
                </a:solidFill>
                <a:sym typeface="Wingdings"/>
              </a:rPr>
              <a:t> Result is that solutions are being implemented and “security” grafted on later, without engineering the solution for security.</a:t>
            </a:r>
          </a:p>
          <a:p>
            <a:pPr lvl="1"/>
            <a:r>
              <a:rPr lang="en-US" dirty="0" smtClean="0">
                <a:solidFill>
                  <a:srgbClr val="FFFFFF"/>
                </a:solidFill>
                <a:sym typeface="Wingdings"/>
              </a:rPr>
              <a:t> Security controls don’t align well with risk and vulnerabilities </a:t>
            </a:r>
            <a:r>
              <a:rPr lang="en-US" i="1" dirty="0" smtClean="0">
                <a:solidFill>
                  <a:srgbClr val="FFFFFF"/>
                </a:solidFill>
                <a:sym typeface="Wingdings"/>
              </a:rPr>
              <a:t>of the thing that’s being implemented.</a:t>
            </a:r>
            <a:endParaRPr lang="en-US" dirty="0" smtClean="0">
              <a:solidFill>
                <a:srgbClr val="FFFFFF"/>
              </a:solidFill>
              <a:sym typeface="Wingdings"/>
            </a:endParaRPr>
          </a:p>
          <a:p>
            <a:pPr lvl="1"/>
            <a:r>
              <a:rPr lang="en-US" dirty="0" smtClean="0">
                <a:solidFill>
                  <a:srgbClr val="FFFFFF"/>
                </a:solidFill>
                <a:sym typeface="Wingdings"/>
              </a:rPr>
              <a:t> Security group has to improve on already-bad decisions.</a:t>
            </a:r>
          </a:p>
          <a:p>
            <a:endParaRPr lang="en-US" dirty="0">
              <a:solidFill>
                <a:srgbClr val="FFFFFF"/>
              </a:solidFill>
            </a:endParaRPr>
          </a:p>
        </p:txBody>
      </p:sp>
    </p:spTree>
    <p:extLst>
      <p:ext uri="{BB962C8B-B14F-4D97-AF65-F5344CB8AC3E}">
        <p14:creationId xmlns:p14="http://schemas.microsoft.com/office/powerpoint/2010/main" val="13528410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Why isn’t the security group as </a:t>
            </a:r>
            <a:r>
              <a:rPr lang="en-US" i="1" dirty="0" smtClean="0">
                <a:solidFill>
                  <a:srgbClr val="FFFFFF"/>
                </a:solidFill>
              </a:rPr>
              <a:t>effective </a:t>
            </a:r>
            <a:r>
              <a:rPr lang="en-US" dirty="0" smtClean="0">
                <a:solidFill>
                  <a:srgbClr val="FFFFFF"/>
                </a:solidFill>
              </a:rPr>
              <a:t>as it could be?</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Too much focus on top-down policy and controls == Compliance-based security.</a:t>
            </a:r>
          </a:p>
          <a:p>
            <a:pPr lvl="1"/>
            <a:r>
              <a:rPr lang="en-US" dirty="0" smtClean="0">
                <a:solidFill>
                  <a:srgbClr val="FFFFFF"/>
                </a:solidFill>
                <a:sym typeface="Wingdings"/>
              </a:rPr>
              <a:t>Policy </a:t>
            </a:r>
            <a:r>
              <a:rPr lang="en-US" i="1" dirty="0" smtClean="0">
                <a:solidFill>
                  <a:srgbClr val="FFFFFF"/>
                </a:solidFill>
                <a:sym typeface="Wingdings"/>
              </a:rPr>
              <a:t>was</a:t>
            </a:r>
            <a:r>
              <a:rPr lang="en-US" dirty="0" smtClean="0">
                <a:solidFill>
                  <a:srgbClr val="FFFFFF"/>
                </a:solidFill>
                <a:sym typeface="Wingdings"/>
              </a:rPr>
              <a:t> necessary to get people to focus on security and to get people to do things like patch systems.</a:t>
            </a:r>
          </a:p>
          <a:p>
            <a:pPr lvl="1"/>
            <a:r>
              <a:rPr lang="en-US" dirty="0" smtClean="0">
                <a:solidFill>
                  <a:srgbClr val="FFFFFF"/>
                </a:solidFill>
                <a:sym typeface="Wingdings"/>
              </a:rPr>
              <a:t>Many policies ignore specific risk and just specify checkbox controls.</a:t>
            </a:r>
          </a:p>
          <a:p>
            <a:pPr lvl="1"/>
            <a:r>
              <a:rPr lang="en-US" dirty="0" smtClean="0">
                <a:solidFill>
                  <a:srgbClr val="FFFFFF"/>
                </a:solidFill>
                <a:sym typeface="Wingdings"/>
              </a:rPr>
              <a:t>FISMA and PCI are exceptions to this, to the extent that people use them properly.</a:t>
            </a:r>
          </a:p>
          <a:p>
            <a:endParaRPr lang="en-US" dirty="0">
              <a:solidFill>
                <a:srgbClr val="FFFFFF"/>
              </a:solidFill>
            </a:endParaRPr>
          </a:p>
        </p:txBody>
      </p:sp>
    </p:spTree>
    <p:extLst>
      <p:ext uri="{BB962C8B-B14F-4D97-AF65-F5344CB8AC3E}">
        <p14:creationId xmlns:p14="http://schemas.microsoft.com/office/powerpoint/2010/main" val="272599434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Why isn’t the security group as </a:t>
            </a:r>
            <a:r>
              <a:rPr lang="en-US" i="1" dirty="0" smtClean="0">
                <a:solidFill>
                  <a:srgbClr val="FFFFFF"/>
                </a:solidFill>
              </a:rPr>
              <a:t>effective </a:t>
            </a:r>
            <a:r>
              <a:rPr lang="en-US" dirty="0" smtClean="0">
                <a:solidFill>
                  <a:srgbClr val="FFFFFF"/>
                </a:solidFill>
              </a:rPr>
              <a:t>as it could be?</a:t>
            </a:r>
            <a:endParaRPr lang="en-US" dirty="0">
              <a:solidFill>
                <a:srgbClr val="FFFFFF"/>
              </a:solidFill>
            </a:endParaRPr>
          </a:p>
        </p:txBody>
      </p:sp>
      <p:sp>
        <p:nvSpPr>
          <p:cNvPr id="5" name="Footer Placeholder 4"/>
          <p:cNvSpPr>
            <a:spLocks noGrp="1"/>
          </p:cNvSpPr>
          <p:nvPr>
            <p:ph type="ftr" sz="quarter" idx="11"/>
          </p:nvPr>
        </p:nvSpPr>
        <p:spPr/>
        <p:txBody>
          <a:bodyPr/>
          <a:lstStyle/>
          <a:p>
            <a:r>
              <a:rPr lang="en-US" dirty="0" smtClean="0"/>
              <a:t>source: Reuters</a:t>
            </a:r>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Too much focus on </a:t>
            </a:r>
            <a:r>
              <a:rPr lang="en-US" i="1" dirty="0" smtClean="0">
                <a:solidFill>
                  <a:srgbClr val="FFFFFF"/>
                </a:solidFill>
              </a:rPr>
              <a:t>network </a:t>
            </a:r>
            <a:r>
              <a:rPr lang="en-US" dirty="0" smtClean="0">
                <a:solidFill>
                  <a:srgbClr val="FFFFFF"/>
                </a:solidFill>
              </a:rPr>
              <a:t>security.</a:t>
            </a:r>
          </a:p>
          <a:p>
            <a:pPr lvl="1"/>
            <a:r>
              <a:rPr lang="en-US" dirty="0" smtClean="0">
                <a:solidFill>
                  <a:srgbClr val="FFFFFF"/>
                </a:solidFill>
              </a:rPr>
              <a:t>Because it’s easy.</a:t>
            </a:r>
          </a:p>
          <a:p>
            <a:pPr lvl="1"/>
            <a:endParaRPr lang="en-US" dirty="0">
              <a:solidFill>
                <a:srgbClr val="FFFFFF"/>
              </a:solidFill>
            </a:endParaRPr>
          </a:p>
        </p:txBody>
      </p:sp>
      <p:pic>
        <p:nvPicPr>
          <p:cNvPr id="4" name="Picture 3" descr="drunkards-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773" y="2720514"/>
            <a:ext cx="4779981" cy="3919585"/>
          </a:xfrm>
          <a:prstGeom prst="rect">
            <a:avLst/>
          </a:prstGeom>
        </p:spPr>
      </p:pic>
    </p:spTree>
    <p:extLst>
      <p:ext uri="{BB962C8B-B14F-4D97-AF65-F5344CB8AC3E}">
        <p14:creationId xmlns:p14="http://schemas.microsoft.com/office/powerpoint/2010/main" val="39954836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Why isn’t the security group as </a:t>
            </a:r>
            <a:r>
              <a:rPr lang="en-US" i="1" dirty="0" smtClean="0">
                <a:solidFill>
                  <a:srgbClr val="FFFFFF"/>
                </a:solidFill>
              </a:rPr>
              <a:t>effective </a:t>
            </a:r>
            <a:r>
              <a:rPr lang="en-US" dirty="0" smtClean="0">
                <a:solidFill>
                  <a:srgbClr val="FFFFFF"/>
                </a:solidFill>
              </a:rPr>
              <a:t>as it could be?</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FF"/>
                </a:solidFill>
              </a:rPr>
              <a:t>Too much focus on </a:t>
            </a:r>
            <a:r>
              <a:rPr lang="en-US" i="1" dirty="0" smtClean="0">
                <a:solidFill>
                  <a:srgbClr val="FFFFFF"/>
                </a:solidFill>
              </a:rPr>
              <a:t>network </a:t>
            </a:r>
            <a:r>
              <a:rPr lang="en-US" dirty="0" smtClean="0">
                <a:solidFill>
                  <a:srgbClr val="FFFFFF"/>
                </a:solidFill>
              </a:rPr>
              <a:t>security.</a:t>
            </a:r>
          </a:p>
          <a:p>
            <a:pPr lvl="1"/>
            <a:r>
              <a:rPr lang="en-US" dirty="0" smtClean="0">
                <a:solidFill>
                  <a:srgbClr val="FFFFFF"/>
                </a:solidFill>
              </a:rPr>
              <a:t>Because it’s easy.</a:t>
            </a:r>
          </a:p>
          <a:p>
            <a:pPr lvl="2"/>
            <a:r>
              <a:rPr lang="en-US" dirty="0" smtClean="0">
                <a:solidFill>
                  <a:srgbClr val="FFFFFF"/>
                </a:solidFill>
              </a:rPr>
              <a:t>Network is usually centrally managed.  Other stuff not so much.</a:t>
            </a:r>
          </a:p>
          <a:p>
            <a:pPr lvl="2"/>
            <a:r>
              <a:rPr lang="en-US" dirty="0" smtClean="0">
                <a:solidFill>
                  <a:srgbClr val="FFFFFF"/>
                </a:solidFill>
              </a:rPr>
              <a:t>Technical fixes:  chokepoints for firewalls and IDP.</a:t>
            </a:r>
          </a:p>
          <a:p>
            <a:pPr lvl="1"/>
            <a:r>
              <a:rPr lang="en-US" dirty="0" smtClean="0">
                <a:solidFill>
                  <a:srgbClr val="FFFFFF"/>
                </a:solidFill>
              </a:rPr>
              <a:t>Firewalls and </a:t>
            </a:r>
            <a:r>
              <a:rPr lang="en-US" dirty="0" err="1" smtClean="0">
                <a:solidFill>
                  <a:srgbClr val="FFFFFF"/>
                </a:solidFill>
              </a:rPr>
              <a:t>IPSes</a:t>
            </a:r>
            <a:r>
              <a:rPr lang="en-US" dirty="0" smtClean="0">
                <a:solidFill>
                  <a:srgbClr val="FFFFFF"/>
                </a:solidFill>
              </a:rPr>
              <a:t> are used in an attempt to enforce policy through technical means.</a:t>
            </a:r>
          </a:p>
          <a:p>
            <a:r>
              <a:rPr lang="en-US" dirty="0" smtClean="0">
                <a:solidFill>
                  <a:srgbClr val="FFFFFF"/>
                </a:solidFill>
              </a:rPr>
              <a:t>In other words, we focus too much on technical solutions to organizational and social problems.</a:t>
            </a:r>
          </a:p>
          <a:p>
            <a:pPr lvl="1"/>
            <a:endParaRPr lang="en-US" dirty="0">
              <a:solidFill>
                <a:srgbClr val="FFFFFF"/>
              </a:solidFill>
            </a:endParaRPr>
          </a:p>
        </p:txBody>
      </p:sp>
    </p:spTree>
    <p:extLst>
      <p:ext uri="{BB962C8B-B14F-4D97-AF65-F5344CB8AC3E}">
        <p14:creationId xmlns:p14="http://schemas.microsoft.com/office/powerpoint/2010/main" val="24698836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What was security like for me then?</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~1995: talked my then-department into letting my install Linux on abandoned 386 box.</a:t>
            </a:r>
          </a:p>
          <a:p>
            <a:pPr lvl="1"/>
            <a:r>
              <a:rPr lang="en-US" sz="2400" dirty="0" smtClean="0">
                <a:solidFill>
                  <a:srgbClr val="FFFFFF"/>
                </a:solidFill>
              </a:rPr>
              <a:t>Installed early release of </a:t>
            </a:r>
            <a:r>
              <a:rPr lang="en-US" sz="2400" dirty="0" err="1" smtClean="0">
                <a:solidFill>
                  <a:srgbClr val="FFFFFF"/>
                </a:solidFill>
              </a:rPr>
              <a:t>Debian</a:t>
            </a:r>
            <a:r>
              <a:rPr lang="en-US" sz="2400" dirty="0" smtClean="0">
                <a:solidFill>
                  <a:srgbClr val="FFFFFF"/>
                </a:solidFill>
              </a:rPr>
              <a:t> from </a:t>
            </a:r>
            <a:r>
              <a:rPr lang="en-US" sz="2400" dirty="0" err="1" smtClean="0">
                <a:solidFill>
                  <a:srgbClr val="FFFFFF"/>
                </a:solidFill>
              </a:rPr>
              <a:t>floppy^Hies</a:t>
            </a:r>
            <a:r>
              <a:rPr lang="en-US" sz="2400" dirty="0" smtClean="0">
                <a:solidFill>
                  <a:srgbClr val="FFFFFF"/>
                </a:solidFill>
              </a:rPr>
              <a:t>!  Many of them!</a:t>
            </a:r>
          </a:p>
          <a:p>
            <a:pPr lvl="1"/>
            <a:r>
              <a:rPr lang="en-US" sz="2400" dirty="0" smtClean="0">
                <a:solidFill>
                  <a:srgbClr val="FFFFFF"/>
                </a:solidFill>
              </a:rPr>
              <a:t>Thought it was very cool that I could run a server just like my </a:t>
            </a:r>
            <a:r>
              <a:rPr lang="en-US" sz="2400" dirty="0" err="1" smtClean="0">
                <a:solidFill>
                  <a:srgbClr val="FFFFFF"/>
                </a:solidFill>
              </a:rPr>
              <a:t>Sparcstation</a:t>
            </a:r>
            <a:r>
              <a:rPr lang="en-US" sz="2400" dirty="0" smtClean="0">
                <a:solidFill>
                  <a:srgbClr val="FFFFFF"/>
                </a:solidFill>
              </a:rPr>
              <a:t> on this old computer.</a:t>
            </a:r>
          </a:p>
          <a:p>
            <a:pPr lvl="1"/>
            <a:r>
              <a:rPr lang="en-US" sz="2400" dirty="0" smtClean="0">
                <a:solidFill>
                  <a:srgbClr val="FFFFFF"/>
                </a:solidFill>
              </a:rPr>
              <a:t>Started learning all about all of the F/OSS </a:t>
            </a:r>
            <a:r>
              <a:rPr lang="en-US" sz="2400" dirty="0" err="1" smtClean="0">
                <a:solidFill>
                  <a:srgbClr val="FFFFFF"/>
                </a:solidFill>
              </a:rPr>
              <a:t>OSes</a:t>
            </a:r>
            <a:r>
              <a:rPr lang="en-US" sz="2400" dirty="0" smtClean="0">
                <a:solidFill>
                  <a:srgbClr val="FFFFFF"/>
                </a:solidFill>
              </a:rPr>
              <a:t>, especially those that could run on Intel hardware (Linux, *BSDs).</a:t>
            </a:r>
          </a:p>
          <a:p>
            <a:pPr lvl="1"/>
            <a:r>
              <a:rPr lang="en-US" sz="2400" dirty="0" smtClean="0">
                <a:solidFill>
                  <a:srgbClr val="FFFFFF"/>
                </a:solidFill>
              </a:rPr>
              <a:t>Linux would become bane of my security existence when I worked for Chemistry just a few years later.</a:t>
            </a:r>
          </a:p>
          <a:p>
            <a:pPr lvl="1"/>
            <a:endParaRPr lang="en-US" sz="2400" dirty="0" smtClean="0">
              <a:solidFill>
                <a:srgbClr val="FFFFFF"/>
              </a:solidFill>
            </a:endParaRPr>
          </a:p>
        </p:txBody>
      </p:sp>
    </p:spTree>
    <p:extLst>
      <p:ext uri="{BB962C8B-B14F-4D97-AF65-F5344CB8AC3E}">
        <p14:creationId xmlns:p14="http://schemas.microsoft.com/office/powerpoint/2010/main" val="342885157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…points to larger problems…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Unwillingness to recognize the similarities </a:t>
            </a:r>
            <a:r>
              <a:rPr lang="en-US" i="1" dirty="0" smtClean="0">
                <a:solidFill>
                  <a:srgbClr val="FFFFFF"/>
                </a:solidFill>
              </a:rPr>
              <a:t>and differences </a:t>
            </a:r>
            <a:r>
              <a:rPr lang="en-US" dirty="0" smtClean="0">
                <a:solidFill>
                  <a:srgbClr val="FFFFFF"/>
                </a:solidFill>
              </a:rPr>
              <a:t>of higher </a:t>
            </a:r>
            <a:r>
              <a:rPr lang="en-US" dirty="0" err="1" smtClean="0">
                <a:solidFill>
                  <a:srgbClr val="FFFFFF"/>
                </a:solidFill>
              </a:rPr>
              <a:t>ed</a:t>
            </a:r>
            <a:r>
              <a:rPr lang="en-US" dirty="0" smtClean="0">
                <a:solidFill>
                  <a:srgbClr val="FFFFFF"/>
                </a:solidFill>
              </a:rPr>
              <a:t> versus other businesses.</a:t>
            </a:r>
          </a:p>
          <a:p>
            <a:r>
              <a:rPr lang="en-US" dirty="0" smtClean="0">
                <a:solidFill>
                  <a:srgbClr val="FFFFFF"/>
                </a:solidFill>
              </a:rPr>
              <a:t>“We need to run the university like a business” ignores (at least) two things:</a:t>
            </a:r>
          </a:p>
          <a:p>
            <a:pPr lvl="1"/>
            <a:r>
              <a:rPr lang="en-US" dirty="0" smtClean="0">
                <a:solidFill>
                  <a:srgbClr val="FFFFFF"/>
                </a:solidFill>
              </a:rPr>
              <a:t>What kind of business do we have in mind?</a:t>
            </a:r>
          </a:p>
          <a:p>
            <a:pPr lvl="1"/>
            <a:r>
              <a:rPr lang="en-US" dirty="0" smtClean="0">
                <a:solidFill>
                  <a:srgbClr val="FFFFFF"/>
                </a:solidFill>
              </a:rPr>
              <a:t>The University </a:t>
            </a:r>
            <a:r>
              <a:rPr lang="en-US" i="1" dirty="0" smtClean="0">
                <a:solidFill>
                  <a:srgbClr val="FFFFFF"/>
                </a:solidFill>
              </a:rPr>
              <a:t>is and always has been a business </a:t>
            </a:r>
            <a:r>
              <a:rPr lang="en-US" dirty="0" smtClean="0">
                <a:solidFill>
                  <a:srgbClr val="FFFFFF"/>
                </a:solidFill>
              </a:rPr>
              <a:t>and has always been run like one.</a:t>
            </a:r>
          </a:p>
          <a:p>
            <a:pPr marL="457200" lvl="1" indent="0">
              <a:buNone/>
            </a:pPr>
            <a:endParaRPr lang="en-US" dirty="0" smtClean="0">
              <a:solidFill>
                <a:srgbClr val="FFFFFF"/>
              </a:solidFill>
            </a:endParaRPr>
          </a:p>
          <a:p>
            <a:endParaRPr lang="en-US" dirty="0" smtClean="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173548980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…points to larger problems…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a:bodyPr>
          <a:lstStyle/>
          <a:p>
            <a:pPr marL="457200" lvl="1" indent="0">
              <a:buNone/>
            </a:pPr>
            <a:endParaRPr lang="en-US" dirty="0" smtClean="0">
              <a:solidFill>
                <a:srgbClr val="FFFFFF"/>
              </a:solidFill>
            </a:endParaRPr>
          </a:p>
          <a:p>
            <a:endParaRPr lang="en-US" dirty="0" smtClean="0">
              <a:solidFill>
                <a:srgbClr val="FFFFFF"/>
              </a:solidFill>
            </a:endParaRPr>
          </a:p>
          <a:p>
            <a:pPr lvl="1"/>
            <a:endParaRPr lang="en-US" dirty="0">
              <a:solidFill>
                <a:srgbClr val="FFFFFF"/>
              </a:solidFill>
            </a:endParaRPr>
          </a:p>
        </p:txBody>
      </p:sp>
      <p:pic>
        <p:nvPicPr>
          <p:cNvPr id="4" name="Picture 3" descr="type-of-busin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55" y="1417638"/>
            <a:ext cx="8470497" cy="4775035"/>
          </a:xfrm>
          <a:prstGeom prst="rect">
            <a:avLst/>
          </a:prstGeom>
        </p:spPr>
      </p:pic>
    </p:spTree>
    <p:extLst>
      <p:ext uri="{BB962C8B-B14F-4D97-AF65-F5344CB8AC3E}">
        <p14:creationId xmlns:p14="http://schemas.microsoft.com/office/powerpoint/2010/main" val="6687229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…points to larger problems…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Security solutions for banks don’t always work at a university.</a:t>
            </a:r>
          </a:p>
          <a:p>
            <a:pPr lvl="1"/>
            <a:r>
              <a:rPr lang="en-US" dirty="0" smtClean="0">
                <a:solidFill>
                  <a:srgbClr val="FFFFFF"/>
                </a:solidFill>
              </a:rPr>
              <a:t>Collaboration among “competitors” is common and important.</a:t>
            </a:r>
          </a:p>
          <a:p>
            <a:pPr lvl="1"/>
            <a:r>
              <a:rPr lang="en-US" dirty="0" smtClean="0">
                <a:solidFill>
                  <a:srgbClr val="FFFFFF"/>
                </a:solidFill>
              </a:rPr>
              <a:t>Several different types of enterprises within the university.</a:t>
            </a:r>
          </a:p>
          <a:p>
            <a:pPr lvl="1"/>
            <a:r>
              <a:rPr lang="en-US" dirty="0" smtClean="0">
                <a:solidFill>
                  <a:srgbClr val="FFFFFF"/>
                </a:solidFill>
              </a:rPr>
              <a:t>Some projects may require information secrecy and some may require information openness.</a:t>
            </a:r>
          </a:p>
          <a:p>
            <a:endParaRPr lang="en-US" dirty="0" smtClean="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375598704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…points to larger problems…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FF"/>
                </a:solidFill>
              </a:rPr>
              <a:t>Technical fixes usually have (negative) side-effects.</a:t>
            </a:r>
          </a:p>
          <a:p>
            <a:r>
              <a:rPr lang="en-US" dirty="0" smtClean="0">
                <a:solidFill>
                  <a:srgbClr val="FFFFFF"/>
                </a:solidFill>
              </a:rPr>
              <a:t>Sometimes we employ more technical fixes to overcome the side-effects of a previous technical fix.  Complex, expensive, and probably vulnerable.</a:t>
            </a:r>
          </a:p>
          <a:p>
            <a:r>
              <a:rPr lang="en-US" dirty="0" smtClean="0">
                <a:solidFill>
                  <a:srgbClr val="FFFFFF"/>
                </a:solidFill>
              </a:rPr>
              <a:t>Those (including security people) who are skeptical of technical solutions are seen as naysayers, curmudgeons, Luddites, etc.</a:t>
            </a:r>
          </a:p>
          <a:p>
            <a:r>
              <a:rPr lang="en-US" dirty="0" smtClean="0">
                <a:solidFill>
                  <a:srgbClr val="FFFFFF"/>
                </a:solidFill>
              </a:rPr>
              <a:t>Concerns are ignored because “technology is always good.”</a:t>
            </a:r>
          </a:p>
          <a:p>
            <a:endParaRPr lang="en-US" dirty="0" smtClean="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251858573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…points to larger problems…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pic>
        <p:nvPicPr>
          <p:cNvPr id="4" name="Content Placeholder 3" descr="pill-case2.jpg"/>
          <p:cNvPicPr>
            <a:picLocks noGrp="1" noChangeAspect="1"/>
          </p:cNvPicPr>
          <p:nvPr>
            <p:ph idx="1"/>
          </p:nvPr>
        </p:nvPicPr>
        <p:blipFill>
          <a:blip r:embed="rId3">
            <a:extLst>
              <a:ext uri="{28A0092B-C50C-407E-A947-70E740481C1C}">
                <a14:useLocalDpi xmlns:a14="http://schemas.microsoft.com/office/drawing/2010/main" val="0"/>
              </a:ext>
            </a:extLst>
          </a:blip>
          <a:srcRect t="4870" b="4870"/>
          <a:stretch>
            <a:fillRect/>
          </a:stretch>
        </p:blipFill>
        <p:spPr/>
      </p:pic>
    </p:spTree>
    <p:extLst>
      <p:ext uri="{BB962C8B-B14F-4D97-AF65-F5344CB8AC3E}">
        <p14:creationId xmlns:p14="http://schemas.microsoft.com/office/powerpoint/2010/main" val="168592739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…points to larger problems…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We’re seeing the downside of IT now.</a:t>
            </a:r>
          </a:p>
          <a:p>
            <a:pPr lvl="1"/>
            <a:r>
              <a:rPr lang="en-US" dirty="0" smtClean="0">
                <a:solidFill>
                  <a:srgbClr val="FFFFFF"/>
                </a:solidFill>
              </a:rPr>
              <a:t>Complexity: Very few people understand the inner-workings of this trillion-dollar industry.</a:t>
            </a:r>
          </a:p>
          <a:p>
            <a:pPr lvl="1"/>
            <a:r>
              <a:rPr lang="en-US" dirty="0" smtClean="0">
                <a:solidFill>
                  <a:srgbClr val="FFFFFF"/>
                </a:solidFill>
              </a:rPr>
              <a:t>Security: Undermined by both good guys and bad guys.</a:t>
            </a:r>
          </a:p>
          <a:p>
            <a:pPr lvl="1"/>
            <a:r>
              <a:rPr lang="en-US" dirty="0" smtClean="0">
                <a:solidFill>
                  <a:srgbClr val="FFFFFF"/>
                </a:solidFill>
              </a:rPr>
              <a:t>Privacy: Undermined by both good guys and bad guys.</a:t>
            </a:r>
          </a:p>
          <a:p>
            <a:pPr lvl="1"/>
            <a:r>
              <a:rPr lang="en-US" dirty="0" smtClean="0">
                <a:solidFill>
                  <a:srgbClr val="FFFFFF"/>
                </a:solidFill>
              </a:rPr>
              <a:t>What happens if IT becomes “black magic” (like nuclear power) instead of just “magic”?</a:t>
            </a:r>
          </a:p>
          <a:p>
            <a:endParaRPr lang="en-US" dirty="0" smtClean="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340730857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All doom and gloom?</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It’s </a:t>
            </a:r>
            <a:r>
              <a:rPr lang="en-US" dirty="0" err="1" smtClean="0">
                <a:solidFill>
                  <a:srgbClr val="FFFFFF"/>
                </a:solidFill>
              </a:rPr>
              <a:t>soooo</a:t>
            </a:r>
            <a:r>
              <a:rPr lang="en-US" dirty="0" smtClean="0">
                <a:solidFill>
                  <a:srgbClr val="FFFFFF"/>
                </a:solidFill>
              </a:rPr>
              <a:t> much easier to point out problems than point out solutions.  So let’s give it a crack:  How do we build security into everything instead of trying to graft it on later?</a:t>
            </a:r>
          </a:p>
          <a:p>
            <a:pPr lvl="1"/>
            <a:r>
              <a:rPr lang="en-US" dirty="0" smtClean="0">
                <a:solidFill>
                  <a:srgbClr val="FFFFFF"/>
                </a:solidFill>
              </a:rPr>
              <a:t>Create security culture (rather than enforcement).</a:t>
            </a:r>
          </a:p>
          <a:p>
            <a:pPr lvl="1"/>
            <a:r>
              <a:rPr lang="en-US" dirty="0" smtClean="0">
                <a:solidFill>
                  <a:srgbClr val="FFFFFF"/>
                </a:solidFill>
              </a:rPr>
              <a:t>Security engineering.</a:t>
            </a:r>
          </a:p>
          <a:p>
            <a:pPr lvl="1"/>
            <a:r>
              <a:rPr lang="en-US" dirty="0" smtClean="0">
                <a:solidFill>
                  <a:srgbClr val="FFFFFF"/>
                </a:solidFill>
              </a:rPr>
              <a:t>Get everyone involved.</a:t>
            </a:r>
          </a:p>
          <a:p>
            <a:endParaRPr lang="en-US" dirty="0" smtClean="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237648000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Examples of good things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Security engineering: Ross Anderson has written a book about this and it’s good and you can just download it here:</a:t>
            </a:r>
          </a:p>
          <a:p>
            <a:pPr lvl="1"/>
            <a:r>
              <a:rPr lang="en-US" dirty="0" smtClean="0">
                <a:solidFill>
                  <a:srgbClr val="FFFFFF"/>
                </a:solidFill>
                <a:hlinkClick r:id="rId3"/>
              </a:rPr>
              <a:t>http://www.cl.cam.ac.uk/~rja14/book.html</a:t>
            </a:r>
            <a:endParaRPr lang="en-US" dirty="0" smtClean="0">
              <a:solidFill>
                <a:srgbClr val="FFFFFF"/>
              </a:solidFill>
            </a:endParaRPr>
          </a:p>
          <a:p>
            <a:pPr lvl="1"/>
            <a:r>
              <a:rPr lang="en-US" dirty="0" smtClean="0">
                <a:solidFill>
                  <a:srgbClr val="FFFFFF"/>
                </a:solidFill>
              </a:rPr>
              <a:t>See also </a:t>
            </a:r>
            <a:r>
              <a:rPr lang="en-US" dirty="0" smtClean="0">
                <a:solidFill>
                  <a:srgbClr val="FFFFFF"/>
                </a:solidFill>
                <a:hlinkClick r:id="rId4"/>
              </a:rPr>
              <a:t>http://en.wikipedia.org/wiki/Security_engineering</a:t>
            </a:r>
            <a:endParaRPr lang="en-US" dirty="0" smtClean="0">
              <a:solidFill>
                <a:srgbClr val="FFFFFF"/>
              </a:solidFill>
            </a:endParaRPr>
          </a:p>
          <a:p>
            <a:pPr marL="0" indent="0">
              <a:buNone/>
            </a:pPr>
            <a:endParaRPr lang="en-US" dirty="0" smtClean="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274932075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Examples of good things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Security culture and getting involvement.</a:t>
            </a:r>
          </a:p>
          <a:p>
            <a:pPr lvl="1"/>
            <a:r>
              <a:rPr lang="en-US" dirty="0" smtClean="0">
                <a:solidFill>
                  <a:srgbClr val="FFFFFF"/>
                </a:solidFill>
              </a:rPr>
              <a:t>Lawrence Berkeley National Lab has created a “safety culture” based on principles such as “stop work” empowerment, integrated safety, and accountability for safety issues.</a:t>
            </a:r>
          </a:p>
          <a:p>
            <a:pPr lvl="1"/>
            <a:r>
              <a:rPr lang="en-US" dirty="0" smtClean="0">
                <a:solidFill>
                  <a:srgbClr val="FFFFFF"/>
                </a:solidFill>
              </a:rPr>
              <a:t>Think about how we can do this for security.</a:t>
            </a:r>
            <a:endParaRPr lang="en-US" dirty="0">
              <a:solidFill>
                <a:srgbClr val="FFFFFF"/>
              </a:solidFill>
            </a:endParaRPr>
          </a:p>
        </p:txBody>
      </p:sp>
    </p:spTree>
    <p:extLst>
      <p:ext uri="{BB962C8B-B14F-4D97-AF65-F5344CB8AC3E}">
        <p14:creationId xmlns:p14="http://schemas.microsoft.com/office/powerpoint/2010/main" val="200033864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Integrated </a:t>
            </a:r>
            <a:r>
              <a:rPr lang="en-US" i="1" dirty="0" smtClean="0">
                <a:solidFill>
                  <a:srgbClr val="FFFFFF"/>
                </a:solidFill>
              </a:rPr>
              <a:t>Security</a:t>
            </a:r>
            <a:r>
              <a:rPr lang="en-US" dirty="0" smtClean="0">
                <a:solidFill>
                  <a:srgbClr val="FFFFFF"/>
                </a:solidFill>
              </a:rPr>
              <a:t> Management?</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pic>
        <p:nvPicPr>
          <p:cNvPr id="4" name="Content Placeholder 3" descr="ism.png"/>
          <p:cNvPicPr>
            <a:picLocks noGrp="1" noChangeAspect="1"/>
          </p:cNvPicPr>
          <p:nvPr>
            <p:ph idx="1"/>
          </p:nvPr>
        </p:nvPicPr>
        <p:blipFill>
          <a:blip r:embed="rId3">
            <a:extLst>
              <a:ext uri="{28A0092B-C50C-407E-A947-70E740481C1C}">
                <a14:useLocalDpi xmlns:a14="http://schemas.microsoft.com/office/drawing/2010/main" val="0"/>
              </a:ext>
            </a:extLst>
          </a:blip>
          <a:srcRect l="-30460" r="-30460"/>
          <a:stretch>
            <a:fillRect/>
          </a:stretch>
        </p:blipFill>
        <p:spPr/>
      </p:pic>
    </p:spTree>
    <p:extLst>
      <p:ext uri="{BB962C8B-B14F-4D97-AF65-F5344CB8AC3E}">
        <p14:creationId xmlns:p14="http://schemas.microsoft.com/office/powerpoint/2010/main" val="5062130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What was security like for me then?</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Many security incidents in the 1994 – 1996 timeframe were based on misplaced trust and grossly insecure permissions.</a:t>
            </a:r>
          </a:p>
          <a:p>
            <a:r>
              <a:rPr lang="en-US" sz="2800" dirty="0" smtClean="0">
                <a:solidFill>
                  <a:srgbClr val="FFFFFF"/>
                </a:solidFill>
              </a:rPr>
              <a:t>And everything being in clear text.</a:t>
            </a:r>
          </a:p>
          <a:p>
            <a:r>
              <a:rPr lang="en-US" sz="2800" dirty="0" smtClean="0">
                <a:solidFill>
                  <a:srgbClr val="FFFFFF"/>
                </a:solidFill>
              </a:rPr>
              <a:t>1997 – 1999 is when “buffer overflows” became our enemy.</a:t>
            </a:r>
          </a:p>
          <a:p>
            <a:r>
              <a:rPr lang="en-US" sz="2800" dirty="0" err="1" smtClean="0">
                <a:solidFill>
                  <a:srgbClr val="FFFFFF"/>
                </a:solidFill>
              </a:rPr>
              <a:t>RedHat</a:t>
            </a:r>
            <a:r>
              <a:rPr lang="en-US" sz="2800" dirty="0" smtClean="0">
                <a:solidFill>
                  <a:srgbClr val="FFFFFF"/>
                </a:solidFill>
              </a:rPr>
              <a:t> (NOT RHEL) 4.2: Possibly the worst operating system ever assembled in this respect.  Well, at least worst </a:t>
            </a:r>
            <a:r>
              <a:rPr lang="en-US" sz="2800" u="sng" dirty="0" smtClean="0">
                <a:solidFill>
                  <a:srgbClr val="FFFFFF"/>
                </a:solidFill>
              </a:rPr>
              <a:t>Unix-like</a:t>
            </a:r>
            <a:r>
              <a:rPr lang="en-US" sz="2800" dirty="0" smtClean="0">
                <a:solidFill>
                  <a:srgbClr val="FFFFFF"/>
                </a:solidFill>
              </a:rPr>
              <a:t> operating system.</a:t>
            </a:r>
          </a:p>
          <a:p>
            <a:r>
              <a:rPr lang="en-US" sz="2800" dirty="0" smtClean="0">
                <a:solidFill>
                  <a:srgbClr val="FFFFFF"/>
                </a:solidFill>
              </a:rPr>
              <a:t>Systems were managed (if they were managed) by grad students who drew the short straw.</a:t>
            </a:r>
          </a:p>
        </p:txBody>
      </p:sp>
    </p:spTree>
    <p:extLst>
      <p:ext uri="{BB962C8B-B14F-4D97-AF65-F5344CB8AC3E}">
        <p14:creationId xmlns:p14="http://schemas.microsoft.com/office/powerpoint/2010/main" val="309188488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Integrated </a:t>
            </a:r>
            <a:r>
              <a:rPr lang="en-US" i="1" dirty="0" smtClean="0">
                <a:solidFill>
                  <a:srgbClr val="FFFFFF"/>
                </a:solidFill>
              </a:rPr>
              <a:t>Security</a:t>
            </a:r>
            <a:r>
              <a:rPr lang="en-US" dirty="0" smtClean="0">
                <a:solidFill>
                  <a:srgbClr val="FFFFFF"/>
                </a:solidFill>
              </a:rPr>
              <a:t> Management?</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pic>
        <p:nvPicPr>
          <p:cNvPr id="6" name="Content Placeholder 5" descr="Safety-Slogan-Mirrors-45221-ba.gif"/>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378622156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Integrated </a:t>
            </a:r>
            <a:r>
              <a:rPr lang="en-US" i="1" dirty="0" smtClean="0">
                <a:solidFill>
                  <a:srgbClr val="FFFFFF"/>
                </a:solidFill>
              </a:rPr>
              <a:t>Security</a:t>
            </a:r>
            <a:r>
              <a:rPr lang="en-US" dirty="0" smtClean="0">
                <a:solidFill>
                  <a:srgbClr val="FFFFFF"/>
                </a:solidFill>
              </a:rPr>
              <a:t> Management?</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pic>
        <p:nvPicPr>
          <p:cNvPr id="6" name="Content Placeholder 5" descr="Safety-Slogan-Mirrors-45221-ba.gif"/>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p:pic>
      <p:sp>
        <p:nvSpPr>
          <p:cNvPr id="7" name="Oval 6"/>
          <p:cNvSpPr/>
          <p:nvPr/>
        </p:nvSpPr>
        <p:spPr>
          <a:xfrm>
            <a:off x="4012151" y="2482447"/>
            <a:ext cx="2078236" cy="602461"/>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stCxn id="10" idx="1"/>
          </p:cNvCxnSpPr>
          <p:nvPr/>
        </p:nvCxnSpPr>
        <p:spPr>
          <a:xfrm flipH="1" flipV="1">
            <a:off x="6186603" y="2809592"/>
            <a:ext cx="1010254" cy="18466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196857" y="2809591"/>
            <a:ext cx="1404426" cy="369332"/>
          </a:xfrm>
          <a:prstGeom prst="rect">
            <a:avLst/>
          </a:prstGeom>
          <a:noFill/>
        </p:spPr>
        <p:txBody>
          <a:bodyPr wrap="none" rtlCol="0">
            <a:spAutoFit/>
          </a:bodyPr>
          <a:lstStyle/>
          <a:p>
            <a:r>
              <a:rPr lang="en-US" dirty="0" smtClean="0">
                <a:solidFill>
                  <a:srgbClr val="FFFFFF"/>
                </a:solidFill>
              </a:rPr>
              <a:t>and security!</a:t>
            </a:r>
            <a:endParaRPr lang="en-US" dirty="0">
              <a:solidFill>
                <a:srgbClr val="FFFFFF"/>
              </a:solidFill>
            </a:endParaRPr>
          </a:p>
        </p:txBody>
      </p:sp>
    </p:spTree>
    <p:extLst>
      <p:ext uri="{BB962C8B-B14F-4D97-AF65-F5344CB8AC3E}">
        <p14:creationId xmlns:p14="http://schemas.microsoft.com/office/powerpoint/2010/main" val="333303714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Examples of good things</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Security culture and getting involvement.</a:t>
            </a:r>
          </a:p>
          <a:p>
            <a:pPr lvl="1"/>
            <a:r>
              <a:rPr lang="en-US" dirty="0" smtClean="0">
                <a:solidFill>
                  <a:srgbClr val="FFFFFF"/>
                </a:solidFill>
              </a:rPr>
              <a:t>UC Berkeley’s Data Security Reviews (DSRs).</a:t>
            </a:r>
          </a:p>
          <a:p>
            <a:pPr lvl="2"/>
            <a:r>
              <a:rPr lang="en-US" dirty="0" smtClean="0">
                <a:solidFill>
                  <a:srgbClr val="FFFFFF"/>
                </a:solidFill>
              </a:rPr>
              <a:t>Get IT staff from different functional areas and departments and have them participate in security reviews of critical campus systems.</a:t>
            </a:r>
          </a:p>
          <a:p>
            <a:pPr lvl="2"/>
            <a:r>
              <a:rPr lang="en-US" dirty="0" smtClean="0">
                <a:solidFill>
                  <a:srgbClr val="FFFFFF"/>
                </a:solidFill>
              </a:rPr>
              <a:t>Essentially part-time limited internships.</a:t>
            </a:r>
          </a:p>
          <a:p>
            <a:pPr lvl="2"/>
            <a:r>
              <a:rPr lang="en-US" dirty="0" smtClean="0">
                <a:solidFill>
                  <a:srgbClr val="FFFFFF"/>
                </a:solidFill>
              </a:rPr>
              <a:t>Forces people to examine a complex system with security in mind.  Gets them focused on the security of the system in question and (hopefully) the systems they work on as part of their “day” jobs.</a:t>
            </a:r>
            <a:endParaRPr lang="en-US" dirty="0">
              <a:solidFill>
                <a:srgbClr val="FFFFFF"/>
              </a:solidFill>
            </a:endParaRPr>
          </a:p>
        </p:txBody>
      </p:sp>
    </p:spTree>
    <p:extLst>
      <p:ext uri="{BB962C8B-B14F-4D97-AF65-F5344CB8AC3E}">
        <p14:creationId xmlns:p14="http://schemas.microsoft.com/office/powerpoint/2010/main" val="127278964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Conclusion</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What’s wrong?</a:t>
            </a:r>
          </a:p>
          <a:p>
            <a:pPr lvl="1"/>
            <a:r>
              <a:rPr lang="en-US" dirty="0" smtClean="0">
                <a:solidFill>
                  <a:srgbClr val="FFFFFF"/>
                </a:solidFill>
              </a:rPr>
              <a:t>Too much focus on the wrong perimeter.</a:t>
            </a:r>
          </a:p>
          <a:p>
            <a:pPr lvl="1"/>
            <a:r>
              <a:rPr lang="en-US" dirty="0" smtClean="0">
                <a:solidFill>
                  <a:srgbClr val="FFFFFF"/>
                </a:solidFill>
              </a:rPr>
              <a:t>Too much top-down policy &amp; control.</a:t>
            </a:r>
          </a:p>
          <a:p>
            <a:pPr lvl="1"/>
            <a:r>
              <a:rPr lang="en-US" dirty="0" smtClean="0">
                <a:solidFill>
                  <a:srgbClr val="FFFFFF"/>
                </a:solidFill>
              </a:rPr>
              <a:t>Misplaced organizational security functions.</a:t>
            </a:r>
          </a:p>
          <a:p>
            <a:pPr lvl="1"/>
            <a:r>
              <a:rPr lang="en-US" dirty="0" smtClean="0">
                <a:solidFill>
                  <a:srgbClr val="FFFFFF"/>
                </a:solidFill>
              </a:rPr>
              <a:t>The drunkard’s search of network security.</a:t>
            </a:r>
          </a:p>
          <a:p>
            <a:pPr lvl="1"/>
            <a:r>
              <a:rPr lang="en-US" dirty="0" smtClean="0">
                <a:solidFill>
                  <a:srgbClr val="FFFFFF"/>
                </a:solidFill>
              </a:rPr>
              <a:t>Complexity, and side effects of technical fixes.</a:t>
            </a:r>
          </a:p>
          <a:p>
            <a:pPr lvl="1"/>
            <a:endParaRPr lang="en-US" dirty="0" smtClean="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171932830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Conclusion</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How to make it (slightly more) right?</a:t>
            </a:r>
          </a:p>
          <a:p>
            <a:pPr lvl="1"/>
            <a:r>
              <a:rPr lang="en-US" dirty="0" smtClean="0">
                <a:solidFill>
                  <a:srgbClr val="FFFFFF"/>
                </a:solidFill>
              </a:rPr>
              <a:t>Implement security engineering techniques.  Make people accountable for the inherent security of a system, as opposed to ex-post-facto </a:t>
            </a:r>
            <a:r>
              <a:rPr lang="en-US" smtClean="0">
                <a:solidFill>
                  <a:srgbClr val="FFFFFF"/>
                </a:solidFill>
              </a:rPr>
              <a:t>security grafts.</a:t>
            </a:r>
            <a:endParaRPr lang="en-US" dirty="0" smtClean="0">
              <a:solidFill>
                <a:srgbClr val="FFFFFF"/>
              </a:solidFill>
            </a:endParaRPr>
          </a:p>
          <a:p>
            <a:pPr lvl="1"/>
            <a:r>
              <a:rPr lang="en-US" dirty="0" smtClean="0">
                <a:solidFill>
                  <a:srgbClr val="FFFFFF"/>
                </a:solidFill>
              </a:rPr>
              <a:t>Involve people (DSRs, ISMs for security).</a:t>
            </a:r>
          </a:p>
          <a:p>
            <a:pPr lvl="1"/>
            <a:r>
              <a:rPr lang="en-US" dirty="0" smtClean="0">
                <a:solidFill>
                  <a:srgbClr val="FFFFFF"/>
                </a:solidFill>
              </a:rPr>
              <a:t>Accountability for security.</a:t>
            </a:r>
          </a:p>
          <a:p>
            <a:r>
              <a:rPr lang="en-US" dirty="0" smtClean="0">
                <a:solidFill>
                  <a:srgbClr val="FFFFFF"/>
                </a:solidFill>
                <a:sym typeface="Wingdings"/>
              </a:rPr>
              <a:t> Leads to a security culture.</a:t>
            </a:r>
          </a:p>
        </p:txBody>
      </p:sp>
    </p:spTree>
    <p:extLst>
      <p:ext uri="{BB962C8B-B14F-4D97-AF65-F5344CB8AC3E}">
        <p14:creationId xmlns:p14="http://schemas.microsoft.com/office/powerpoint/2010/main" val="199424317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Epilogue</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Autofit/>
          </a:bodyPr>
          <a:lstStyle/>
          <a:p>
            <a:r>
              <a:rPr lang="en-US" dirty="0" smtClean="0">
                <a:solidFill>
                  <a:srgbClr val="FFFFFF"/>
                </a:solidFill>
              </a:rPr>
              <a:t>Will we get it right?  And what are the fundamental risks?  What does the future really hold if we screw this up?  Or if we don’t?</a:t>
            </a:r>
            <a:endParaRPr lang="en-US" dirty="0" smtClean="0">
              <a:solidFill>
                <a:srgbClr val="FFFFFF"/>
              </a:solidFill>
              <a:sym typeface="Wingdings"/>
            </a:endParaRPr>
          </a:p>
          <a:p>
            <a:r>
              <a:rPr lang="en-US" dirty="0" smtClean="0">
                <a:solidFill>
                  <a:srgbClr val="FFFFFF"/>
                </a:solidFill>
                <a:sym typeface="Wingdings"/>
              </a:rPr>
              <a:t>If you want someone who is going to do linear extrapolations from micro-trends and say silly things like “the lecture[/privacy] hall is dead” or “Big Data will make the scientific method obsolete,” you got the wrong guy.</a:t>
            </a:r>
            <a:endParaRPr lang="en-US" dirty="0" smtClean="0">
              <a:solidFill>
                <a:srgbClr val="FFFFFF"/>
              </a:solidFill>
            </a:endParaRPr>
          </a:p>
        </p:txBody>
      </p:sp>
    </p:spTree>
    <p:extLst>
      <p:ext uri="{BB962C8B-B14F-4D97-AF65-F5344CB8AC3E}">
        <p14:creationId xmlns:p14="http://schemas.microsoft.com/office/powerpoint/2010/main" val="199424317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Extrapolation?</a:t>
            </a:r>
            <a:endParaRPr lang="en-US" dirty="0">
              <a:solidFill>
                <a:srgbClr val="FFFFFF"/>
              </a:solidFill>
            </a:endParaRPr>
          </a:p>
        </p:txBody>
      </p:sp>
      <p:sp>
        <p:nvSpPr>
          <p:cNvPr id="5" name="Footer Placeholder 4"/>
          <p:cNvSpPr>
            <a:spLocks noGrp="1"/>
          </p:cNvSpPr>
          <p:nvPr>
            <p:ph type="ftr" sz="quarter" idx="11"/>
          </p:nvPr>
        </p:nvSpPr>
        <p:spPr/>
        <p:txBody>
          <a:bodyPr/>
          <a:lstStyle/>
          <a:p>
            <a:r>
              <a:rPr lang="en-US" dirty="0" smtClean="0"/>
              <a:t>Source: Paramount Pictures</a:t>
            </a:r>
            <a:endParaRPr lang="en-US" dirty="0"/>
          </a:p>
        </p:txBody>
      </p:sp>
      <p:pic>
        <p:nvPicPr>
          <p:cNvPr id="6" name="Content Placeholder 5" descr="large_escape_from_LA_blu-ray12.jpg"/>
          <p:cNvPicPr>
            <a:picLocks noGrp="1" noChangeAspect="1"/>
          </p:cNvPicPr>
          <p:nvPr>
            <p:ph idx="1"/>
          </p:nvPr>
        </p:nvPicPr>
        <p:blipFill>
          <a:blip r:embed="rId3"/>
          <a:srcRect l="-1140" r="-1140"/>
          <a:stretch>
            <a:fillRect/>
          </a:stretch>
        </p:blipFill>
        <p:spPr/>
      </p:pic>
    </p:spTree>
    <p:extLst>
      <p:ext uri="{BB962C8B-B14F-4D97-AF65-F5344CB8AC3E}">
        <p14:creationId xmlns:p14="http://schemas.microsoft.com/office/powerpoint/2010/main" val="199424317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Epilogue</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Autofit/>
          </a:bodyPr>
          <a:lstStyle/>
          <a:p>
            <a:r>
              <a:rPr lang="en-US" sz="2800" dirty="0" err="1" smtClean="0">
                <a:solidFill>
                  <a:srgbClr val="FFFFFF"/>
                </a:solidFill>
                <a:sym typeface="Wingdings"/>
              </a:rPr>
              <a:t></a:t>
            </a:r>
            <a:r>
              <a:rPr lang="en-US" sz="2800" dirty="0" smtClean="0">
                <a:solidFill>
                  <a:srgbClr val="FFFFFF"/>
                </a:solidFill>
                <a:sym typeface="Wingdings"/>
              </a:rPr>
              <a:t> Here’s one big lesson I learned: Security is all about trade-offs and there are some big ones:</a:t>
            </a:r>
          </a:p>
          <a:p>
            <a:pPr lvl="1"/>
            <a:r>
              <a:rPr lang="en-US" sz="2400" dirty="0" smtClean="0">
                <a:solidFill>
                  <a:srgbClr val="FFFFFF"/>
                </a:solidFill>
                <a:sym typeface="Wingdings"/>
              </a:rPr>
              <a:t>Freedom vs. security</a:t>
            </a:r>
          </a:p>
          <a:p>
            <a:pPr lvl="1"/>
            <a:r>
              <a:rPr lang="en-US" sz="2400" dirty="0" smtClean="0">
                <a:solidFill>
                  <a:srgbClr val="FFFFFF"/>
                </a:solidFill>
                <a:sym typeface="Wingdings"/>
              </a:rPr>
              <a:t>Convenience vs. security</a:t>
            </a:r>
          </a:p>
          <a:p>
            <a:endParaRPr lang="en-US" dirty="0" smtClean="0">
              <a:solidFill>
                <a:srgbClr val="FFFFFF"/>
              </a:solidFill>
              <a:sym typeface="Wingdings"/>
            </a:endParaRPr>
          </a:p>
          <a:p>
            <a:r>
              <a:rPr lang="en-US" sz="2800" dirty="0" smtClean="0">
                <a:solidFill>
                  <a:srgbClr val="FFFFFF"/>
                </a:solidFill>
                <a:sym typeface="Wingdings"/>
              </a:rPr>
              <a:t>As Dan Geer points out, we’re creating an ever-more complex digital infrastructure that is rapidly expanding our attack plane.  Can our security tools and methods keep up?</a:t>
            </a:r>
            <a:endParaRPr lang="en-US" sz="2800" dirty="0" smtClean="0">
              <a:solidFill>
                <a:srgbClr val="FFFFFF"/>
              </a:solidFill>
            </a:endParaRPr>
          </a:p>
        </p:txBody>
      </p:sp>
    </p:spTree>
    <p:extLst>
      <p:ext uri="{BB962C8B-B14F-4D97-AF65-F5344CB8AC3E}">
        <p14:creationId xmlns:p14="http://schemas.microsoft.com/office/powerpoint/2010/main" val="199424317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Epilogue</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Autofit/>
          </a:bodyPr>
          <a:lstStyle/>
          <a:p>
            <a:r>
              <a:rPr lang="en-US" sz="2800" dirty="0" smtClean="0">
                <a:solidFill>
                  <a:srgbClr val="FFFFFF"/>
                </a:solidFill>
                <a:sym typeface="Wingdings"/>
              </a:rPr>
              <a:t>I would add two big problems I see: First, we’re really bad (or just lazy) at implementing some things that are (IMO) essential to shoring up the foundations of the Internet:</a:t>
            </a:r>
          </a:p>
          <a:p>
            <a:pPr lvl="1"/>
            <a:r>
              <a:rPr lang="en-US" sz="2400" dirty="0" smtClean="0">
                <a:solidFill>
                  <a:srgbClr val="FFFFFF"/>
                </a:solidFill>
              </a:rPr>
              <a:t>BCP 38</a:t>
            </a:r>
          </a:p>
          <a:p>
            <a:pPr lvl="1"/>
            <a:r>
              <a:rPr lang="en-US" sz="2400" dirty="0" smtClean="0">
                <a:solidFill>
                  <a:srgbClr val="FFFFFF"/>
                </a:solidFill>
              </a:rPr>
              <a:t>IPv6</a:t>
            </a:r>
          </a:p>
          <a:p>
            <a:pPr lvl="1"/>
            <a:r>
              <a:rPr lang="en-US" sz="2400" dirty="0" smtClean="0">
                <a:solidFill>
                  <a:srgbClr val="FFFFFF"/>
                </a:solidFill>
              </a:rPr>
              <a:t>DNSSEC</a:t>
            </a:r>
          </a:p>
          <a:p>
            <a:pPr lvl="1"/>
            <a:r>
              <a:rPr lang="en-US" sz="2400" dirty="0" smtClean="0">
                <a:solidFill>
                  <a:srgbClr val="FFFFFF"/>
                </a:solidFill>
              </a:rPr>
              <a:t>RPKI/BGPSEC</a:t>
            </a:r>
          </a:p>
          <a:p>
            <a:r>
              <a:rPr lang="en-US" sz="2800" dirty="0" smtClean="0">
                <a:solidFill>
                  <a:srgbClr val="FFFFFF"/>
                </a:solidFill>
              </a:rPr>
              <a:t>What’s different now is that the </a:t>
            </a:r>
            <a:r>
              <a:rPr lang="en-US" sz="2800" dirty="0" err="1" smtClean="0">
                <a:solidFill>
                  <a:srgbClr val="FFFFFF"/>
                </a:solidFill>
              </a:rPr>
              <a:t>EDUs</a:t>
            </a:r>
            <a:r>
              <a:rPr lang="en-US" sz="2800" dirty="0" smtClean="0">
                <a:solidFill>
                  <a:srgbClr val="FFFFFF"/>
                </a:solidFill>
              </a:rPr>
              <a:t> are actually lagging behind commercial entities in this realm.</a:t>
            </a:r>
          </a:p>
        </p:txBody>
      </p:sp>
    </p:spTree>
    <p:extLst>
      <p:ext uri="{BB962C8B-B14F-4D97-AF65-F5344CB8AC3E}">
        <p14:creationId xmlns:p14="http://schemas.microsoft.com/office/powerpoint/2010/main" val="199424317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Epilogue</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Autofit/>
          </a:bodyPr>
          <a:lstStyle/>
          <a:p>
            <a:r>
              <a:rPr lang="en-US" sz="2800" dirty="0" smtClean="0">
                <a:solidFill>
                  <a:srgbClr val="FFFFFF"/>
                </a:solidFill>
                <a:sym typeface="Wingdings"/>
              </a:rPr>
              <a:t>We’re “ignoring the substrate” at our own risk.</a:t>
            </a:r>
          </a:p>
          <a:p>
            <a:r>
              <a:rPr lang="en-US" sz="2800" dirty="0" smtClean="0">
                <a:solidFill>
                  <a:srgbClr val="FFFFFF"/>
                </a:solidFill>
                <a:hlinkClick r:id="rId3"/>
              </a:rPr>
              <a:t>http://www.merit.edu/learning/networkers2012/pdf/Sinatra_Keynote_20121205.pdf</a:t>
            </a:r>
            <a:endParaRPr lang="en-US" sz="2800" dirty="0" smtClean="0">
              <a:solidFill>
                <a:srgbClr val="FFFFFF"/>
              </a:solidFill>
            </a:endParaRPr>
          </a:p>
          <a:p>
            <a:r>
              <a:rPr lang="en-US" sz="2800" dirty="0" smtClean="0">
                <a:solidFill>
                  <a:srgbClr val="FFFFFF"/>
                </a:solidFill>
              </a:rPr>
              <a:t>Even the cable company is beating us, when it comes to innovation and technology adoption!</a:t>
            </a:r>
          </a:p>
          <a:p>
            <a:r>
              <a:rPr lang="en-US" sz="2800" dirty="0" smtClean="0">
                <a:solidFill>
                  <a:srgbClr val="FFFFFF"/>
                </a:solidFill>
              </a:rPr>
              <a:t>As the attack plane increases, we’re loading more and more risk onto an operational and security foundation that isn’t expanding at the same rate.</a:t>
            </a:r>
          </a:p>
          <a:p>
            <a:r>
              <a:rPr lang="en-US" sz="2800" dirty="0" smtClean="0">
                <a:solidFill>
                  <a:srgbClr val="FFFFFF"/>
                </a:solidFill>
              </a:rPr>
              <a:t>Ideology seems to be trumping trade-offs.</a:t>
            </a:r>
          </a:p>
        </p:txBody>
      </p:sp>
    </p:spTree>
    <p:extLst>
      <p:ext uri="{BB962C8B-B14F-4D97-AF65-F5344CB8AC3E}">
        <p14:creationId xmlns:p14="http://schemas.microsoft.com/office/powerpoint/2010/main" val="1994243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What were tools like?</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Firewalls weren’t really much heard of until the mid- to late- 1990s.</a:t>
            </a:r>
          </a:p>
          <a:p>
            <a:r>
              <a:rPr lang="en-US" sz="2800" dirty="0" smtClean="0">
                <a:solidFill>
                  <a:srgbClr val="FFFFFF"/>
                </a:solidFill>
              </a:rPr>
              <a:t>In the late 1990s they started becoming really popular.  (Thank you RH 4.2 et al.)</a:t>
            </a:r>
          </a:p>
          <a:p>
            <a:r>
              <a:rPr lang="en-US" sz="2800" dirty="0" smtClean="0">
                <a:solidFill>
                  <a:srgbClr val="FFFFFF"/>
                </a:solidFill>
              </a:rPr>
              <a:t>Many network types really hated them.</a:t>
            </a:r>
          </a:p>
          <a:p>
            <a:endParaRPr lang="en-US" sz="2800" dirty="0">
              <a:solidFill>
                <a:srgbClr val="FFFFFF"/>
              </a:solidFill>
            </a:endParaRPr>
          </a:p>
          <a:p>
            <a:r>
              <a:rPr lang="en-US" sz="2800" dirty="0" smtClean="0">
                <a:solidFill>
                  <a:srgbClr val="FFFFFF"/>
                </a:solidFill>
              </a:rPr>
              <a:t>One-time and s/key passwords becoming popular.</a:t>
            </a:r>
          </a:p>
          <a:p>
            <a:r>
              <a:rPr lang="en-US" sz="2800" dirty="0" smtClean="0">
                <a:solidFill>
                  <a:srgbClr val="FFFFFF"/>
                </a:solidFill>
              </a:rPr>
              <a:t>I first set up a small </a:t>
            </a:r>
            <a:r>
              <a:rPr lang="en-US" sz="2800" dirty="0" err="1" smtClean="0">
                <a:solidFill>
                  <a:srgbClr val="FFFFFF"/>
                </a:solidFill>
              </a:rPr>
              <a:t>kerberos</a:t>
            </a:r>
            <a:r>
              <a:rPr lang="en-US" sz="2800" dirty="0" smtClean="0">
                <a:solidFill>
                  <a:srgbClr val="FFFFFF"/>
                </a:solidFill>
              </a:rPr>
              <a:t> server for administrative use, then began looking at “secure shell.”</a:t>
            </a:r>
          </a:p>
        </p:txBody>
      </p:sp>
    </p:spTree>
    <p:extLst>
      <p:ext uri="{BB962C8B-B14F-4D97-AF65-F5344CB8AC3E}">
        <p14:creationId xmlns:p14="http://schemas.microsoft.com/office/powerpoint/2010/main" val="107668234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Epilogue: Can’t forget Snowden</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Autofit/>
          </a:bodyPr>
          <a:lstStyle/>
          <a:p>
            <a:r>
              <a:rPr lang="en-US" sz="2800" dirty="0" smtClean="0">
                <a:solidFill>
                  <a:srgbClr val="FFFFFF"/>
                </a:solidFill>
                <a:sym typeface="Wingdings"/>
              </a:rPr>
              <a:t>The Three Miscalculations of the NSA:</a:t>
            </a:r>
          </a:p>
          <a:p>
            <a:pPr lvl="1"/>
            <a:r>
              <a:rPr lang="en-US" sz="2400" dirty="0" smtClean="0">
                <a:solidFill>
                  <a:srgbClr val="FFFFFF"/>
                </a:solidFill>
                <a:sym typeface="Wingdings"/>
              </a:rPr>
              <a:t>1. This stuff’s all secret, so nobody is going to find out.</a:t>
            </a:r>
          </a:p>
          <a:p>
            <a:pPr lvl="1"/>
            <a:r>
              <a:rPr lang="en-US" sz="2400" dirty="0" smtClean="0">
                <a:solidFill>
                  <a:srgbClr val="FFFFFF"/>
                </a:solidFill>
                <a:sym typeface="Wingdings"/>
              </a:rPr>
              <a:t>2. Everyone will buy into “trust us, we’re protecting you.”</a:t>
            </a:r>
          </a:p>
          <a:p>
            <a:pPr lvl="1"/>
            <a:r>
              <a:rPr lang="en-US" sz="2400" dirty="0" smtClean="0">
                <a:solidFill>
                  <a:srgbClr val="FFFFFF"/>
                </a:solidFill>
                <a:sym typeface="Wingdings"/>
              </a:rPr>
              <a:t>3. What economic impact?  There’s an economic impact?</a:t>
            </a:r>
          </a:p>
          <a:p>
            <a:r>
              <a:rPr lang="en-US" sz="2800" dirty="0" smtClean="0">
                <a:solidFill>
                  <a:srgbClr val="FFFFFF"/>
                </a:solidFill>
                <a:sym typeface="Wingdings"/>
              </a:rPr>
              <a:t>People claim that privacy is “dead” because they see people photographing their breakfasts and tweeting them to their friends.  That’s not a lack of privacy, it’s a misplaced sense of self-importance.</a:t>
            </a:r>
          </a:p>
          <a:p>
            <a:r>
              <a:rPr lang="en-US" sz="2800" dirty="0" smtClean="0">
                <a:solidFill>
                  <a:srgbClr val="FFFFFF"/>
                </a:solidFill>
                <a:sym typeface="Wingdings"/>
              </a:rPr>
              <a:t>If privacy is dead, why is revenge porn such a big deal?  Why do young people regard Snowden as a hero?</a:t>
            </a:r>
          </a:p>
        </p:txBody>
      </p:sp>
    </p:spTree>
    <p:extLst>
      <p:ext uri="{BB962C8B-B14F-4D97-AF65-F5344CB8AC3E}">
        <p14:creationId xmlns:p14="http://schemas.microsoft.com/office/powerpoint/2010/main" val="24489674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Epilogue</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p:txBody>
          <a:bodyPr>
            <a:noAutofit/>
          </a:bodyPr>
          <a:lstStyle/>
          <a:p>
            <a:r>
              <a:rPr lang="en-US" sz="2800" dirty="0" smtClean="0">
                <a:solidFill>
                  <a:srgbClr val="FFFFFF"/>
                </a:solidFill>
                <a:sym typeface="Wingdings"/>
              </a:rPr>
              <a:t>When we put together our expanding security and privacy vulnerability plane, there are two risks.</a:t>
            </a:r>
          </a:p>
          <a:p>
            <a:pPr lvl="1"/>
            <a:r>
              <a:rPr lang="en-US" sz="2400" dirty="0" smtClean="0">
                <a:solidFill>
                  <a:srgbClr val="FFFFFF"/>
                </a:solidFill>
                <a:sym typeface="Wingdings"/>
              </a:rPr>
              <a:t>One is the ‘doomsday’ risk: A set of cascading security breaches and </a:t>
            </a:r>
            <a:r>
              <a:rPr lang="en-US" sz="2400" dirty="0" err="1" smtClean="0">
                <a:solidFill>
                  <a:srgbClr val="FFFFFF"/>
                </a:solidFill>
                <a:sym typeface="Wingdings"/>
              </a:rPr>
              <a:t>cyberwars</a:t>
            </a:r>
            <a:r>
              <a:rPr lang="en-US" sz="2400" dirty="0" smtClean="0">
                <a:solidFill>
                  <a:srgbClr val="FFFFFF"/>
                </a:solidFill>
                <a:sym typeface="Wingdings"/>
              </a:rPr>
              <a:t> that cause severe social distress.</a:t>
            </a:r>
          </a:p>
          <a:p>
            <a:pPr lvl="1"/>
            <a:r>
              <a:rPr lang="en-US" sz="2400" dirty="0" smtClean="0">
                <a:solidFill>
                  <a:srgbClr val="FFFFFF"/>
                </a:solidFill>
                <a:sym typeface="Wingdings"/>
              </a:rPr>
              <a:t>The other is a simple—but devastating and disruptive—loss of trust in “Internet technology,” very broadly defined.</a:t>
            </a:r>
          </a:p>
          <a:p>
            <a:r>
              <a:rPr lang="en-US" sz="2800" dirty="0" smtClean="0">
                <a:solidFill>
                  <a:srgbClr val="FFFFFF"/>
                </a:solidFill>
                <a:sym typeface="Wingdings"/>
              </a:rPr>
              <a:t>This is similar to my comment of “technology as magic” versus “technology as black magic.”</a:t>
            </a:r>
          </a:p>
          <a:p>
            <a:r>
              <a:rPr lang="en-US" sz="2800" dirty="0" smtClean="0">
                <a:solidFill>
                  <a:srgbClr val="FFFFFF"/>
                </a:solidFill>
                <a:sym typeface="Wingdings"/>
              </a:rPr>
              <a:t>So where do we go?  Technology that empowers?  A “maker revolution” for the Internet?</a:t>
            </a:r>
          </a:p>
        </p:txBody>
      </p:sp>
    </p:spTree>
    <p:extLst>
      <p:ext uri="{BB962C8B-B14F-4D97-AF65-F5344CB8AC3E}">
        <p14:creationId xmlns:p14="http://schemas.microsoft.com/office/powerpoint/2010/main" val="181220246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Epilogue: Will we look like this?</a:t>
            </a:r>
            <a:endParaRPr lang="en-US" dirty="0">
              <a:solidFill>
                <a:srgbClr val="FFFFFF"/>
              </a:solidFill>
            </a:endParaRPr>
          </a:p>
        </p:txBody>
      </p:sp>
      <p:sp>
        <p:nvSpPr>
          <p:cNvPr id="5" name="Footer Placeholder 4"/>
          <p:cNvSpPr>
            <a:spLocks noGrp="1"/>
          </p:cNvSpPr>
          <p:nvPr>
            <p:ph type="ftr" sz="quarter" idx="11"/>
          </p:nvPr>
        </p:nvSpPr>
        <p:spPr/>
        <p:txBody>
          <a:bodyPr/>
          <a:lstStyle/>
          <a:p>
            <a:r>
              <a:rPr lang="en-US" dirty="0" smtClean="0"/>
              <a:t>Source </a:t>
            </a:r>
            <a:r>
              <a:rPr lang="en-US" dirty="0" err="1" smtClean="0"/>
              <a:t>nuclearbritain.com</a:t>
            </a:r>
            <a:endParaRPr lang="en-US" dirty="0"/>
          </a:p>
        </p:txBody>
      </p:sp>
      <p:pic>
        <p:nvPicPr>
          <p:cNvPr id="6" name="Content Placeholder 5" descr="fukushima-dai-ichi-nuclear-plantjpg-6fbb1972e92b1302.jpg"/>
          <p:cNvPicPr>
            <a:picLocks noGrp="1" noChangeAspect="1"/>
          </p:cNvPicPr>
          <p:nvPr>
            <p:ph idx="1"/>
          </p:nvPr>
        </p:nvPicPr>
        <p:blipFill>
          <a:blip r:embed="rId3"/>
          <a:srcRect l="-13925" r="-13925"/>
          <a:stretch>
            <a:fillRect/>
          </a:stretch>
        </p:blipFill>
        <p:spPr/>
      </p:pic>
    </p:spTree>
    <p:extLst>
      <p:ext uri="{BB962C8B-B14F-4D97-AF65-F5344CB8AC3E}">
        <p14:creationId xmlns:p14="http://schemas.microsoft.com/office/powerpoint/2010/main" val="199424317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Epilogue: Or this</a:t>
            </a:r>
            <a:r>
              <a:rPr lang="en-US" dirty="0" smtClean="0">
                <a:solidFill>
                  <a:srgbClr val="FFFFFF"/>
                </a:solidFill>
              </a:rPr>
              <a:t>?</a:t>
            </a:r>
            <a:br>
              <a:rPr lang="en-US" dirty="0" smtClean="0">
                <a:solidFill>
                  <a:srgbClr val="FFFFFF"/>
                </a:solidFill>
              </a:rPr>
            </a:br>
            <a:r>
              <a:rPr lang="en-US" sz="2800" dirty="0" smtClean="0">
                <a:solidFill>
                  <a:srgbClr val="FFFFFF"/>
                </a:solidFill>
              </a:rPr>
              <a:t>(Note: This is NOT an argument agains</a:t>
            </a:r>
            <a:r>
              <a:rPr lang="en-US" sz="2800" dirty="0" smtClean="0">
                <a:solidFill>
                  <a:srgbClr val="FFFFFF"/>
                </a:solidFill>
              </a:rPr>
              <a:t>t nuclear power.)</a:t>
            </a:r>
            <a:endParaRPr lang="en-US" dirty="0">
              <a:solidFill>
                <a:srgbClr val="FFFFFF"/>
              </a:solidFill>
            </a:endParaRPr>
          </a:p>
        </p:txBody>
      </p:sp>
      <p:sp>
        <p:nvSpPr>
          <p:cNvPr id="5" name="Footer Placeholder 4"/>
          <p:cNvSpPr>
            <a:spLocks noGrp="1"/>
          </p:cNvSpPr>
          <p:nvPr>
            <p:ph type="ftr" sz="quarter" idx="11"/>
          </p:nvPr>
        </p:nvSpPr>
        <p:spPr/>
        <p:txBody>
          <a:bodyPr/>
          <a:lstStyle/>
          <a:p>
            <a:r>
              <a:rPr lang="en-US" dirty="0" smtClean="0"/>
              <a:t>Source </a:t>
            </a:r>
            <a:r>
              <a:rPr lang="en-US" dirty="0" err="1" smtClean="0"/>
              <a:t>renews.biz</a:t>
            </a:r>
            <a:r>
              <a:rPr lang="en-US" dirty="0" smtClean="0"/>
              <a:t>/Seminole Financial </a:t>
            </a:r>
            <a:r>
              <a:rPr lang="en-US" dirty="0" err="1" smtClean="0"/>
              <a:t>Sertices</a:t>
            </a:r>
            <a:endParaRPr lang="en-US" dirty="0"/>
          </a:p>
        </p:txBody>
      </p:sp>
      <p:pic>
        <p:nvPicPr>
          <p:cNvPr id="8" name="Content Placeholder 7" descr="Budweiser-wind-turbine-credit-Seminole-Financial-Services.jpg"/>
          <p:cNvPicPr>
            <a:picLocks noGrp="1" noChangeAspect="1"/>
          </p:cNvPicPr>
          <p:nvPr>
            <p:ph idx="1"/>
          </p:nvPr>
        </p:nvPicPr>
        <p:blipFill>
          <a:blip r:embed="rId3"/>
          <a:srcRect l="-14004" r="-14004"/>
          <a:stretch>
            <a:fillRect/>
          </a:stretch>
        </p:blipFill>
        <p:spPr/>
      </p:pic>
    </p:spTree>
    <p:extLst>
      <p:ext uri="{BB962C8B-B14F-4D97-AF65-F5344CB8AC3E}">
        <p14:creationId xmlns:p14="http://schemas.microsoft.com/office/powerpoint/2010/main" val="1994243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What were tools like?</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Proactive scanning was just beginning.</a:t>
            </a:r>
          </a:p>
          <a:p>
            <a:pPr lvl="1"/>
            <a:r>
              <a:rPr lang="en-US" sz="2400" dirty="0" smtClean="0">
                <a:solidFill>
                  <a:srgbClr val="FFFFFF"/>
                </a:solidFill>
              </a:rPr>
              <a:t>Heard about a BIND vulnerability for the default version installed on (what else?) RH 4.2.  Decided to scan College of Chemistry’s entire IP space for the vulnerable version.</a:t>
            </a:r>
          </a:p>
          <a:p>
            <a:pPr lvl="1"/>
            <a:r>
              <a:rPr lang="en-US" sz="2400" dirty="0" smtClean="0">
                <a:solidFill>
                  <a:srgbClr val="FFFFFF"/>
                </a:solidFill>
              </a:rPr>
              <a:t>Found 4 systems vulnerable.  Notified grad student </a:t>
            </a:r>
            <a:r>
              <a:rPr lang="en-US" sz="2400" dirty="0" err="1" smtClean="0">
                <a:solidFill>
                  <a:srgbClr val="FFFFFF"/>
                </a:solidFill>
              </a:rPr>
              <a:t>sysadmins</a:t>
            </a:r>
            <a:r>
              <a:rPr lang="en-US" sz="2400" dirty="0">
                <a:solidFill>
                  <a:srgbClr val="FFFFFF"/>
                </a:solidFill>
              </a:rPr>
              <a:t> </a:t>
            </a:r>
            <a:r>
              <a:rPr lang="en-US" sz="2400" dirty="0" smtClean="0">
                <a:solidFill>
                  <a:srgbClr val="FFFFFF"/>
                </a:solidFill>
              </a:rPr>
              <a:t>on a Thursday evening.</a:t>
            </a:r>
          </a:p>
          <a:p>
            <a:pPr lvl="1"/>
            <a:r>
              <a:rPr lang="en-US" sz="2400" dirty="0" smtClean="0">
                <a:solidFill>
                  <a:srgbClr val="FFFFFF"/>
                </a:solidFill>
              </a:rPr>
              <a:t>3 of 4 systems patched by Friday.  Fourth </a:t>
            </a:r>
            <a:r>
              <a:rPr lang="en-US" sz="2400" dirty="0" err="1" smtClean="0">
                <a:solidFill>
                  <a:srgbClr val="FFFFFF"/>
                </a:solidFill>
              </a:rPr>
              <a:t>sysadmin</a:t>
            </a:r>
            <a:r>
              <a:rPr lang="en-US" sz="2400" dirty="0" smtClean="0">
                <a:solidFill>
                  <a:srgbClr val="FFFFFF"/>
                </a:solidFill>
              </a:rPr>
              <a:t> already left for long weekend.</a:t>
            </a:r>
          </a:p>
          <a:p>
            <a:pPr lvl="1"/>
            <a:r>
              <a:rPr lang="en-US" sz="2400" dirty="0" smtClean="0">
                <a:solidFill>
                  <a:srgbClr val="FFFFFF"/>
                </a:solidFill>
              </a:rPr>
              <a:t>Fourth system compromised by Monday.</a:t>
            </a:r>
          </a:p>
          <a:p>
            <a:pPr lvl="1"/>
            <a:r>
              <a:rPr lang="en-US" sz="2400" dirty="0" smtClean="0">
                <a:solidFill>
                  <a:srgbClr val="FFFFFF"/>
                </a:solidFill>
                <a:sym typeface="Wingdings"/>
              </a:rPr>
              <a:t> I learned something!  Proactive scanning saved me (and others) work!</a:t>
            </a:r>
            <a:endParaRPr lang="en-US" sz="2400" dirty="0" smtClean="0">
              <a:solidFill>
                <a:srgbClr val="FFFFFF"/>
              </a:solidFill>
            </a:endParaRPr>
          </a:p>
        </p:txBody>
      </p:sp>
    </p:spTree>
    <p:extLst>
      <p:ext uri="{BB962C8B-B14F-4D97-AF65-F5344CB8AC3E}">
        <p14:creationId xmlns:p14="http://schemas.microsoft.com/office/powerpoint/2010/main" val="26587649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What were tools like?</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2800" dirty="0" smtClean="0">
                <a:solidFill>
                  <a:srgbClr val="FFFFFF"/>
                </a:solidFill>
              </a:rPr>
              <a:t>Early IDS: Bro</a:t>
            </a:r>
          </a:p>
          <a:p>
            <a:pPr lvl="1"/>
            <a:r>
              <a:rPr lang="en-US" sz="2400" dirty="0" smtClean="0">
                <a:solidFill>
                  <a:srgbClr val="FFFFFF"/>
                </a:solidFill>
              </a:rPr>
              <a:t>Was a project evolving out of the Ph.D. thesis of Vern </a:t>
            </a:r>
            <a:r>
              <a:rPr lang="en-US" sz="2400" dirty="0" err="1" smtClean="0">
                <a:solidFill>
                  <a:srgbClr val="FFFFFF"/>
                </a:solidFill>
              </a:rPr>
              <a:t>Paxson</a:t>
            </a:r>
            <a:r>
              <a:rPr lang="en-US" sz="2400" dirty="0" smtClean="0">
                <a:solidFill>
                  <a:srgbClr val="FFFFFF"/>
                </a:solidFill>
              </a:rPr>
              <a:t>.</a:t>
            </a:r>
          </a:p>
          <a:p>
            <a:pPr lvl="1"/>
            <a:r>
              <a:rPr lang="en-US" sz="2400" dirty="0" smtClean="0">
                <a:solidFill>
                  <a:srgbClr val="FFFFFF"/>
                </a:solidFill>
              </a:rPr>
              <a:t>UCB was massive guinea-pig.</a:t>
            </a:r>
          </a:p>
          <a:p>
            <a:pPr lvl="1"/>
            <a:r>
              <a:rPr lang="en-US" sz="2400" dirty="0" smtClean="0">
                <a:solidFill>
                  <a:srgbClr val="FFFFFF"/>
                </a:solidFill>
              </a:rPr>
              <a:t>Played with it in Chemistry as campus was beginning to deploy production instance.</a:t>
            </a:r>
          </a:p>
          <a:p>
            <a:pPr lvl="1"/>
            <a:r>
              <a:rPr lang="en-US" sz="2400" dirty="0" smtClean="0">
                <a:solidFill>
                  <a:srgbClr val="FFFFFF"/>
                </a:solidFill>
              </a:rPr>
              <a:t>Vern saw stuff on campus as part of his research and notified network group, who notified departmental tech admins like me.</a:t>
            </a:r>
          </a:p>
          <a:p>
            <a:pPr lvl="1"/>
            <a:r>
              <a:rPr lang="en-US" sz="2400" dirty="0" smtClean="0">
                <a:solidFill>
                  <a:srgbClr val="FFFFFF"/>
                </a:solidFill>
              </a:rPr>
              <a:t>UCB’s IDS guy was a researcher.</a:t>
            </a:r>
          </a:p>
          <a:p>
            <a:pPr lvl="1"/>
            <a:r>
              <a:rPr lang="en-US" sz="2400" dirty="0" smtClean="0">
                <a:solidFill>
                  <a:srgbClr val="FFFFFF"/>
                </a:solidFill>
                <a:sym typeface="Wingdings"/>
              </a:rPr>
              <a:t> I learned that IDS works.  And how it works.</a:t>
            </a:r>
            <a:endParaRPr lang="en-US" sz="2400" dirty="0" smtClean="0">
              <a:solidFill>
                <a:srgbClr val="FFFFFF"/>
              </a:solidFill>
            </a:endParaRPr>
          </a:p>
        </p:txBody>
      </p:sp>
    </p:spTree>
    <p:extLst>
      <p:ext uri="{BB962C8B-B14F-4D97-AF65-F5344CB8AC3E}">
        <p14:creationId xmlns:p14="http://schemas.microsoft.com/office/powerpoint/2010/main" val="33688634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2221</TotalTime>
  <Words>5311</Words>
  <Application>Microsoft Macintosh PowerPoint</Application>
  <PresentationFormat>On-screen Show (4:3)</PresentationFormat>
  <Paragraphs>436</Paragraphs>
  <Slides>73</Slides>
  <Notes>26</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Office Theme</vt:lpstr>
      <vt:lpstr>1_Office Theme</vt:lpstr>
      <vt:lpstr>Reflections on two decades of information security in higher education.</vt:lpstr>
      <vt:lpstr>Who the hell am I to talk about security?</vt:lpstr>
      <vt:lpstr>How the hell did I get here?</vt:lpstr>
      <vt:lpstr>What was security like for me then?</vt:lpstr>
      <vt:lpstr>What was security like for me then?</vt:lpstr>
      <vt:lpstr>What was security like for me then?</vt:lpstr>
      <vt:lpstr>What were tools like?</vt:lpstr>
      <vt:lpstr>What were tools like?</vt:lpstr>
      <vt:lpstr>What were tools like?</vt:lpstr>
      <vt:lpstr>What else did we learn?</vt:lpstr>
      <vt:lpstr>More history: 1998</vt:lpstr>
      <vt:lpstr>More history: 1998</vt:lpstr>
      <vt:lpstr>More history: 1998</vt:lpstr>
      <vt:lpstr>More history: 1998</vt:lpstr>
      <vt:lpstr>More history: Which brings us to Windows</vt:lpstr>
      <vt:lpstr>More history: Which brings us to Windows</vt:lpstr>
      <vt:lpstr>The Winpocalypse</vt:lpstr>
      <vt:lpstr>The Winpocalypse</vt:lpstr>
      <vt:lpstr>The Winpocalypse</vt:lpstr>
      <vt:lpstr>Sidebar: Did port 445 kill Microsoft?</vt:lpstr>
      <vt:lpstr>Port 445 RPC DCOM</vt:lpstr>
      <vt:lpstr>Port 445 RPC DCOM</vt:lpstr>
      <vt:lpstr>Port 445 RPC DCOM</vt:lpstr>
      <vt:lpstr>Port 445 RPC DCOM</vt:lpstr>
      <vt:lpstr>Port 445 RPC DCOM</vt:lpstr>
      <vt:lpstr>Port 445 RPC DCOM</vt:lpstr>
      <vt:lpstr>Port 445 RPC DCOM</vt:lpstr>
      <vt:lpstr>Which brings us to…Heartbleed!</vt:lpstr>
      <vt:lpstr>BGP TCP Panic</vt:lpstr>
      <vt:lpstr>BGP TCP Panic</vt:lpstr>
      <vt:lpstr>BGP TCP Panic</vt:lpstr>
      <vt:lpstr>Heartbleed: Redemption for Chicken Little or just another panic?</vt:lpstr>
      <vt:lpstr>Data Breaches</vt:lpstr>
      <vt:lpstr>Data Breaches</vt:lpstr>
      <vt:lpstr>What’s wrong with this picture?</vt:lpstr>
      <vt:lpstr>What’s wrong with this picture?</vt:lpstr>
      <vt:lpstr>We’re not very different…</vt:lpstr>
      <vt:lpstr>We’re not very different…</vt:lpstr>
      <vt:lpstr>We’re not very different…</vt:lpstr>
      <vt:lpstr>The Security Arena</vt:lpstr>
      <vt:lpstr>Where are the security problems?</vt:lpstr>
      <vt:lpstr>Where are the security problems?</vt:lpstr>
      <vt:lpstr>Where are the security problems?</vt:lpstr>
      <vt:lpstr>Why did we make the security group report to the CIO?</vt:lpstr>
      <vt:lpstr>I was wrong!</vt:lpstr>
      <vt:lpstr>Why isn’t the security group as effective as it could be?</vt:lpstr>
      <vt:lpstr>Why isn’t the security group as effective as it could be?</vt:lpstr>
      <vt:lpstr>Why isn’t the security group as effective as it could be?</vt:lpstr>
      <vt:lpstr>Why isn’t the security group as effective as it could be?</vt:lpstr>
      <vt:lpstr>…points to larger problems…</vt:lpstr>
      <vt:lpstr>…points to larger problems…</vt:lpstr>
      <vt:lpstr>…points to larger problems…</vt:lpstr>
      <vt:lpstr>…points to larger problems…</vt:lpstr>
      <vt:lpstr>…points to larger problems…</vt:lpstr>
      <vt:lpstr>…points to larger problems…</vt:lpstr>
      <vt:lpstr>All doom and gloom?</vt:lpstr>
      <vt:lpstr>Examples of good things</vt:lpstr>
      <vt:lpstr>Examples of good things</vt:lpstr>
      <vt:lpstr>Integrated Security Management?</vt:lpstr>
      <vt:lpstr>Integrated Security Management?</vt:lpstr>
      <vt:lpstr>Integrated Security Management?</vt:lpstr>
      <vt:lpstr>Examples of good things</vt:lpstr>
      <vt:lpstr>Conclusion</vt:lpstr>
      <vt:lpstr>Conclusion</vt:lpstr>
      <vt:lpstr>Epilogue</vt:lpstr>
      <vt:lpstr>Extrapolation?</vt:lpstr>
      <vt:lpstr>Epilogue</vt:lpstr>
      <vt:lpstr>Epilogue</vt:lpstr>
      <vt:lpstr>Epilogue</vt:lpstr>
      <vt:lpstr>Epilogue: Can’t forget Snowden</vt:lpstr>
      <vt:lpstr>Epilogue</vt:lpstr>
      <vt:lpstr>Epilogue: Will we look like this?</vt:lpstr>
      <vt:lpstr>Epilogue: Or this? (Note: This is NOT an argument against nuclear power.)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Wrong with Information Security in Higher Education?</dc:title>
  <dc:creator>Michael</dc:creator>
  <cp:lastModifiedBy>Michael</cp:lastModifiedBy>
  <cp:revision>48</cp:revision>
  <dcterms:created xsi:type="dcterms:W3CDTF">2014-09-26T04:00:24Z</dcterms:created>
  <dcterms:modified xsi:type="dcterms:W3CDTF">2014-12-03T05:54:22Z</dcterms:modified>
</cp:coreProperties>
</file>